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9"/>
  </p:notesMasterIdLst>
  <p:sldIdLst>
    <p:sldId id="256" r:id="rId2"/>
    <p:sldId id="257" r:id="rId3"/>
    <p:sldId id="258" r:id="rId4"/>
    <p:sldId id="259" r:id="rId5"/>
    <p:sldId id="290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82" r:id="rId17"/>
    <p:sldId id="291" r:id="rId18"/>
    <p:sldId id="283" r:id="rId19"/>
    <p:sldId id="284" r:id="rId20"/>
    <p:sldId id="285" r:id="rId21"/>
    <p:sldId id="286" r:id="rId22"/>
    <p:sldId id="270" r:id="rId23"/>
    <p:sldId id="271" r:id="rId24"/>
    <p:sldId id="272" r:id="rId25"/>
    <p:sldId id="288" r:id="rId26"/>
    <p:sldId id="289" r:id="rId27"/>
    <p:sldId id="287" r:id="rId28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41" autoAdjust="0"/>
    <p:restoredTop sz="94660"/>
  </p:normalViewPr>
  <p:slideViewPr>
    <p:cSldViewPr>
      <p:cViewPr varScale="1">
        <p:scale>
          <a:sx n="81" d="100"/>
          <a:sy n="81" d="100"/>
        </p:scale>
        <p:origin x="192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7F06FC3-8715-458C-B20D-004F30336CDA}" type="datetimeFigureOut">
              <a:rPr lang="it-IT" smtClean="0"/>
              <a:pPr/>
              <a:t>14/05/2016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044AF38-063A-459A-930A-A0719F21918E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083891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44AF38-063A-459A-930A-A0719F21918E}" type="slidenum">
              <a:rPr lang="it-IT" smtClean="0"/>
              <a:pPr/>
              <a:t>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236533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olo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28" name="Segnaposto data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B4512C-4DCA-4334-8C34-D37E904D96E5}" type="datetimeFigureOut">
              <a:rPr lang="it-IT" smtClean="0"/>
              <a:pPr/>
              <a:t>14/05/2016</a:t>
            </a:fld>
            <a:endParaRPr lang="it-IT"/>
          </a:p>
        </p:txBody>
      </p:sp>
      <p:sp>
        <p:nvSpPr>
          <p:cNvPr id="17" name="Segnaposto piè di pagina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29" name="Segnaposto numero diapositiva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9D012-72A8-49CF-8AD4-D9FEF4176594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9" name="Sottotitolo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it-IT" smtClean="0"/>
              <a:t>Fare clic per modificare lo stile del sottotitolo dello schema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B4512C-4DCA-4334-8C34-D37E904D96E5}" type="datetimeFigureOut">
              <a:rPr lang="it-IT" smtClean="0"/>
              <a:pPr/>
              <a:t>14/05/2016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9D012-72A8-49CF-8AD4-D9FEF4176594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B4512C-4DCA-4334-8C34-D37E904D96E5}" type="datetimeFigureOut">
              <a:rPr lang="it-IT" smtClean="0"/>
              <a:pPr/>
              <a:t>14/05/2016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9D012-72A8-49CF-8AD4-D9FEF4176594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B4512C-4DCA-4334-8C34-D37E904D96E5}" type="datetimeFigureOut">
              <a:rPr lang="it-IT" smtClean="0"/>
              <a:pPr/>
              <a:t>14/05/2016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9D012-72A8-49CF-8AD4-D9FEF4176594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B4512C-4DCA-4334-8C34-D37E904D96E5}" type="datetimeFigureOut">
              <a:rPr lang="it-IT" smtClean="0"/>
              <a:pPr/>
              <a:t>14/05/2016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3C59D012-72A8-49CF-8AD4-D9FEF4176594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B4512C-4DCA-4334-8C34-D37E904D96E5}" type="datetimeFigureOut">
              <a:rPr lang="it-IT" smtClean="0"/>
              <a:pPr/>
              <a:t>14/05/2016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9D012-72A8-49CF-8AD4-D9FEF4176594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5" name="Segnaposto contenuto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B4512C-4DCA-4334-8C34-D37E904D96E5}" type="datetimeFigureOut">
              <a:rPr lang="it-IT" smtClean="0"/>
              <a:pPr/>
              <a:t>14/05/2016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9D012-72A8-49CF-8AD4-D9FEF4176594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B4512C-4DCA-4334-8C34-D37E904D96E5}" type="datetimeFigureOut">
              <a:rPr lang="it-IT" smtClean="0"/>
              <a:pPr/>
              <a:t>14/05/2016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9D012-72A8-49CF-8AD4-D9FEF4176594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B4512C-4DCA-4334-8C34-D37E904D96E5}" type="datetimeFigureOut">
              <a:rPr lang="it-IT" smtClean="0"/>
              <a:pPr/>
              <a:t>14/05/2016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9D012-72A8-49CF-8AD4-D9FEF4176594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B4512C-4DCA-4334-8C34-D37E904D96E5}" type="datetimeFigureOut">
              <a:rPr lang="it-IT" smtClean="0"/>
              <a:pPr/>
              <a:t>14/05/2016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9D012-72A8-49CF-8AD4-D9FEF4176594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it-IT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Fare clic sull'icona per inserire un'immagine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B4512C-4DCA-4334-8C34-D37E904D96E5}" type="datetimeFigureOut">
              <a:rPr lang="it-IT" smtClean="0"/>
              <a:pPr/>
              <a:t>14/05/2016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9D012-72A8-49CF-8AD4-D9FEF4176594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Segnaposto titolo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13" name="Segnaposto testo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  <a:p>
            <a:pPr lvl="1" eaLnBrk="1" latinLnBrk="0" hangingPunct="1"/>
            <a:r>
              <a:rPr kumimoji="0" lang="it-IT" smtClean="0"/>
              <a:t>Secondo livello</a:t>
            </a:r>
          </a:p>
          <a:p>
            <a:pPr lvl="2" eaLnBrk="1" latinLnBrk="0" hangingPunct="1"/>
            <a:r>
              <a:rPr kumimoji="0" lang="it-IT" smtClean="0"/>
              <a:t>Terzo livello</a:t>
            </a:r>
          </a:p>
          <a:p>
            <a:pPr lvl="3" eaLnBrk="1" latinLnBrk="0" hangingPunct="1"/>
            <a:r>
              <a:rPr kumimoji="0" lang="it-IT" smtClean="0"/>
              <a:t>Quarto livello</a:t>
            </a:r>
          </a:p>
          <a:p>
            <a:pPr lvl="4" eaLnBrk="1" latinLnBrk="0" hangingPunct="1"/>
            <a:r>
              <a:rPr kumimoji="0" lang="it-IT" smtClean="0"/>
              <a:t>Quinto livello</a:t>
            </a:r>
            <a:endParaRPr kumimoji="0" lang="en-US"/>
          </a:p>
        </p:txBody>
      </p:sp>
      <p:sp>
        <p:nvSpPr>
          <p:cNvPr id="14" name="Segnaposto data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26B4512C-4DCA-4334-8C34-D37E904D96E5}" type="datetimeFigureOut">
              <a:rPr lang="it-IT" smtClean="0"/>
              <a:pPr/>
              <a:t>14/05/2016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23" name="Segnaposto numero diapositiva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3C59D012-72A8-49CF-8AD4-D9FEF4176594}" type="slidenum">
              <a:rPr lang="it-IT" smtClean="0"/>
              <a:pPr/>
              <a:t>‹N›</a:t>
            </a:fld>
            <a:endParaRPr lang="it-IT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6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9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5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8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1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4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jpeg"/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jpeg"/><Relationship Id="rId2" Type="http://schemas.openxmlformats.org/officeDocument/2006/relationships/image" Target="../media/image59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jpeg"/><Relationship Id="rId2" Type="http://schemas.openxmlformats.org/officeDocument/2006/relationships/image" Target="../media/image61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42910" y="357166"/>
            <a:ext cx="7772400" cy="1457334"/>
          </a:xfrm>
        </p:spPr>
        <p:txBody>
          <a:bodyPr/>
          <a:lstStyle/>
          <a:p>
            <a:r>
              <a:rPr lang="it-IT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SICILIA</a:t>
            </a:r>
            <a:endParaRPr lang="it-IT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t-IT" dirty="0"/>
          </a:p>
        </p:txBody>
      </p:sp>
      <p:pic>
        <p:nvPicPr>
          <p:cNvPr id="1026" name="Picture 2" descr="C:\Users\ad\Desktop\imgres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868" y="1928802"/>
            <a:ext cx="1838329" cy="237738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 smtClean="0"/>
              <a:t>Verdura</a:t>
            </a:r>
          </a:p>
          <a:p>
            <a:endParaRPr lang="it-IT" dirty="0"/>
          </a:p>
          <a:p>
            <a:pPr>
              <a:buNone/>
            </a:pPr>
            <a:r>
              <a:rPr lang="it-IT" dirty="0" smtClean="0"/>
              <a:t>                                                                     </a:t>
            </a:r>
            <a:r>
              <a:rPr lang="it-IT" dirty="0" err="1" smtClean="0"/>
              <a:t>Irmino</a:t>
            </a:r>
            <a:endParaRPr lang="it-IT" dirty="0" smtClean="0"/>
          </a:p>
          <a:p>
            <a:pPr>
              <a:buNone/>
            </a:pPr>
            <a:endParaRPr lang="it-IT" dirty="0" smtClean="0"/>
          </a:p>
          <a:p>
            <a:pPr>
              <a:buNone/>
            </a:pPr>
            <a:endParaRPr lang="it-IT" dirty="0" smtClean="0"/>
          </a:p>
          <a:p>
            <a:pPr>
              <a:buNone/>
            </a:pPr>
            <a:endParaRPr lang="it-IT" dirty="0" smtClean="0"/>
          </a:p>
          <a:p>
            <a:pPr>
              <a:buNone/>
            </a:pPr>
            <a:r>
              <a:rPr lang="it-IT" dirty="0" smtClean="0"/>
              <a:t>Ciane</a:t>
            </a:r>
            <a:endParaRPr lang="it-IT" dirty="0"/>
          </a:p>
        </p:txBody>
      </p:sp>
      <p:pic>
        <p:nvPicPr>
          <p:cNvPr id="9218" name="Picture 2" descr="C:\Users\ad\Desktop\search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0298" y="1071546"/>
            <a:ext cx="2143140" cy="1512175"/>
          </a:xfrm>
          <a:prstGeom prst="rect">
            <a:avLst/>
          </a:prstGeom>
          <a:noFill/>
        </p:spPr>
      </p:pic>
      <p:pic>
        <p:nvPicPr>
          <p:cNvPr id="9219" name="Picture 3" descr="C:\Users\ad\Desktop\imgres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94583" y="2709863"/>
            <a:ext cx="2798305" cy="1862145"/>
          </a:xfrm>
          <a:prstGeom prst="rect">
            <a:avLst/>
          </a:prstGeom>
          <a:noFill/>
        </p:spPr>
      </p:pic>
      <p:pic>
        <p:nvPicPr>
          <p:cNvPr id="1026" name="Picture 2" descr="C:\Users\ad\Desktop\url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857356" y="4929198"/>
            <a:ext cx="2295525" cy="152400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LAGHI:</a:t>
            </a:r>
            <a:endParaRPr lang="it-IT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 smtClean="0"/>
              <a:t>Lago </a:t>
            </a:r>
            <a:r>
              <a:rPr lang="it-IT" dirty="0" err="1" smtClean="0"/>
              <a:t>Gurrida</a:t>
            </a:r>
            <a:endParaRPr lang="it-IT" dirty="0" smtClean="0"/>
          </a:p>
          <a:p>
            <a:endParaRPr lang="it-IT" dirty="0" smtClean="0"/>
          </a:p>
          <a:p>
            <a:endParaRPr lang="it-IT" dirty="0" smtClean="0"/>
          </a:p>
          <a:p>
            <a:pPr>
              <a:buNone/>
            </a:pPr>
            <a:r>
              <a:rPr lang="it-IT" dirty="0" smtClean="0"/>
              <a:t>                                                                Lago </a:t>
            </a:r>
            <a:r>
              <a:rPr lang="it-IT" dirty="0" err="1" smtClean="0"/>
              <a:t>Pozzillo</a:t>
            </a:r>
            <a:endParaRPr lang="it-IT" dirty="0" smtClean="0"/>
          </a:p>
          <a:p>
            <a:pPr>
              <a:buNone/>
            </a:pPr>
            <a:endParaRPr lang="it-IT" dirty="0" smtClean="0"/>
          </a:p>
          <a:p>
            <a:pPr>
              <a:buNone/>
            </a:pPr>
            <a:endParaRPr lang="it-IT" dirty="0" smtClean="0"/>
          </a:p>
          <a:p>
            <a:pPr>
              <a:buNone/>
            </a:pPr>
            <a:endParaRPr lang="it-IT" dirty="0" smtClean="0"/>
          </a:p>
          <a:p>
            <a:pPr>
              <a:buNone/>
            </a:pPr>
            <a:r>
              <a:rPr lang="it-IT" dirty="0" smtClean="0"/>
              <a:t>Lago di Lentini</a:t>
            </a:r>
          </a:p>
        </p:txBody>
      </p:sp>
      <p:pic>
        <p:nvPicPr>
          <p:cNvPr id="2050" name="Picture 2" descr="C:\Users\ad\Desktop\ur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14744" y="1214422"/>
            <a:ext cx="2028825" cy="1524000"/>
          </a:xfrm>
          <a:prstGeom prst="rect">
            <a:avLst/>
          </a:prstGeom>
          <a:noFill/>
        </p:spPr>
      </p:pic>
      <p:pic>
        <p:nvPicPr>
          <p:cNvPr id="2051" name="Picture 3" descr="C:\Users\ad\Desktop\url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57620" y="3143248"/>
            <a:ext cx="2286016" cy="1717195"/>
          </a:xfrm>
          <a:prstGeom prst="rect">
            <a:avLst/>
          </a:prstGeom>
          <a:noFill/>
        </p:spPr>
      </p:pic>
      <p:pic>
        <p:nvPicPr>
          <p:cNvPr id="2052" name="Picture 4" descr="C:\Users\ad\Desktop\url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00430" y="5114357"/>
            <a:ext cx="2255838" cy="1743643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 smtClean="0"/>
              <a:t>Lago </a:t>
            </a:r>
            <a:r>
              <a:rPr lang="it-IT" dirty="0" err="1" smtClean="0"/>
              <a:t>Maulazzo</a:t>
            </a:r>
            <a:endParaRPr lang="it-IT" dirty="0" smtClean="0"/>
          </a:p>
          <a:p>
            <a:endParaRPr lang="it-IT" dirty="0" smtClean="0"/>
          </a:p>
          <a:p>
            <a:endParaRPr lang="it-IT" dirty="0" smtClean="0"/>
          </a:p>
          <a:p>
            <a:pPr>
              <a:buNone/>
            </a:pPr>
            <a:r>
              <a:rPr lang="it-IT" dirty="0" smtClean="0"/>
              <a:t>                                                           Lago di </a:t>
            </a:r>
            <a:r>
              <a:rPr lang="it-IT" dirty="0" err="1" smtClean="0"/>
              <a:t>Ancipa</a:t>
            </a:r>
            <a:endParaRPr lang="it-IT" dirty="0" smtClean="0"/>
          </a:p>
          <a:p>
            <a:pPr>
              <a:buNone/>
            </a:pPr>
            <a:endParaRPr lang="it-IT" dirty="0" smtClean="0"/>
          </a:p>
          <a:p>
            <a:pPr>
              <a:buNone/>
            </a:pPr>
            <a:endParaRPr lang="it-IT" dirty="0" smtClean="0"/>
          </a:p>
          <a:p>
            <a:pPr>
              <a:buNone/>
            </a:pPr>
            <a:endParaRPr lang="it-IT" dirty="0" smtClean="0"/>
          </a:p>
          <a:p>
            <a:pPr>
              <a:buNone/>
            </a:pPr>
            <a:r>
              <a:rPr lang="it-IT" dirty="0" smtClean="0"/>
              <a:t>Lago di </a:t>
            </a:r>
            <a:r>
              <a:rPr lang="it-IT" dirty="0" err="1" smtClean="0"/>
              <a:t>Anzirri</a:t>
            </a:r>
            <a:endParaRPr lang="it-IT" dirty="0"/>
          </a:p>
        </p:txBody>
      </p:sp>
      <p:pic>
        <p:nvPicPr>
          <p:cNvPr id="3074" name="Picture 2" descr="C:\Users\ad\Desktop\ur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71934" y="1142984"/>
            <a:ext cx="2028825" cy="1524000"/>
          </a:xfrm>
          <a:prstGeom prst="rect">
            <a:avLst/>
          </a:prstGeom>
          <a:noFill/>
        </p:spPr>
      </p:pic>
      <p:pic>
        <p:nvPicPr>
          <p:cNvPr id="3075" name="Picture 3" descr="C:\Users\ad\Desktop\url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86182" y="3000372"/>
            <a:ext cx="1981200" cy="1485900"/>
          </a:xfrm>
          <a:prstGeom prst="rect">
            <a:avLst/>
          </a:prstGeom>
          <a:noFill/>
        </p:spPr>
      </p:pic>
      <p:pic>
        <p:nvPicPr>
          <p:cNvPr id="3076" name="Picture 4" descr="C:\Users\ad\Desktop\url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643306" y="4786322"/>
            <a:ext cx="2028825" cy="152400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it-IT" dirty="0" smtClean="0"/>
              <a:t>Lago di </a:t>
            </a:r>
            <a:r>
              <a:rPr lang="it-IT" dirty="0" err="1" smtClean="0"/>
              <a:t>Trearie</a:t>
            </a:r>
            <a:endParaRPr lang="it-IT" dirty="0" smtClean="0"/>
          </a:p>
          <a:p>
            <a:endParaRPr lang="it-IT" dirty="0" smtClean="0"/>
          </a:p>
          <a:p>
            <a:pPr>
              <a:buNone/>
            </a:pPr>
            <a:r>
              <a:rPr lang="it-IT" dirty="0" smtClean="0"/>
              <a:t>                                                           Lago </a:t>
            </a:r>
            <a:r>
              <a:rPr lang="it-IT" dirty="0" err="1" smtClean="0"/>
              <a:t>Biviere</a:t>
            </a:r>
            <a:endParaRPr lang="it-IT" dirty="0" smtClean="0"/>
          </a:p>
          <a:p>
            <a:endParaRPr lang="it-IT" dirty="0" smtClean="0"/>
          </a:p>
          <a:p>
            <a:endParaRPr lang="it-IT" dirty="0" smtClean="0"/>
          </a:p>
          <a:p>
            <a:pPr>
              <a:buNone/>
            </a:pPr>
            <a:r>
              <a:rPr lang="it-IT" dirty="0" smtClean="0"/>
              <a:t>Lago Arancio </a:t>
            </a:r>
          </a:p>
          <a:p>
            <a:pPr>
              <a:buNone/>
            </a:pPr>
            <a:endParaRPr lang="it-IT" dirty="0" smtClean="0"/>
          </a:p>
          <a:p>
            <a:pPr>
              <a:buNone/>
            </a:pPr>
            <a:r>
              <a:rPr lang="it-IT" dirty="0" smtClean="0"/>
              <a:t>                                                                                                                              </a:t>
            </a:r>
            <a:endParaRPr lang="it-IT" dirty="0"/>
          </a:p>
        </p:txBody>
      </p:sp>
      <p:pic>
        <p:nvPicPr>
          <p:cNvPr id="4098" name="Picture 2" descr="C:\Users\ad\Desktop\ur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57620" y="714356"/>
            <a:ext cx="3686175" cy="1238250"/>
          </a:xfrm>
          <a:prstGeom prst="rect">
            <a:avLst/>
          </a:prstGeom>
          <a:noFill/>
        </p:spPr>
      </p:pic>
      <p:pic>
        <p:nvPicPr>
          <p:cNvPr id="4099" name="Picture 3" descr="C:\Users\ad\Desktop\url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00430" y="2214554"/>
            <a:ext cx="2324100" cy="1524000"/>
          </a:xfrm>
          <a:prstGeom prst="rect">
            <a:avLst/>
          </a:prstGeom>
          <a:noFill/>
        </p:spPr>
      </p:pic>
      <p:pic>
        <p:nvPicPr>
          <p:cNvPr id="4100" name="Picture 4" descr="C:\Users\ad\Desktop\url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143240" y="4071942"/>
            <a:ext cx="2028825" cy="152400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 smtClean="0"/>
              <a:t>Lago </a:t>
            </a:r>
            <a:r>
              <a:rPr lang="it-IT" dirty="0" err="1" smtClean="0"/>
              <a:t>Pergusa</a:t>
            </a:r>
            <a:endParaRPr lang="it-IT" dirty="0" smtClean="0"/>
          </a:p>
          <a:p>
            <a:endParaRPr lang="it-IT" dirty="0" smtClean="0"/>
          </a:p>
          <a:p>
            <a:pPr>
              <a:buNone/>
            </a:pPr>
            <a:r>
              <a:rPr lang="it-IT" dirty="0" smtClean="0"/>
              <a:t>                                                                          </a:t>
            </a:r>
          </a:p>
          <a:p>
            <a:pPr>
              <a:buNone/>
            </a:pPr>
            <a:r>
              <a:rPr lang="it-IT" dirty="0" smtClean="0"/>
              <a:t>                                                         Lago di </a:t>
            </a:r>
            <a:r>
              <a:rPr lang="it-IT" dirty="0" err="1" smtClean="0"/>
              <a:t>Ogliastro</a:t>
            </a:r>
            <a:endParaRPr lang="it-IT" dirty="0" smtClean="0"/>
          </a:p>
          <a:p>
            <a:pPr>
              <a:buNone/>
            </a:pPr>
            <a:endParaRPr lang="it-IT" dirty="0" smtClean="0"/>
          </a:p>
          <a:p>
            <a:pPr>
              <a:buNone/>
            </a:pPr>
            <a:endParaRPr lang="it-IT" dirty="0" smtClean="0"/>
          </a:p>
          <a:p>
            <a:pPr>
              <a:buNone/>
            </a:pPr>
            <a:endParaRPr lang="it-IT" dirty="0" smtClean="0"/>
          </a:p>
          <a:p>
            <a:pPr>
              <a:buNone/>
            </a:pPr>
            <a:r>
              <a:rPr lang="it-IT" dirty="0" smtClean="0"/>
              <a:t>Lago di Piana degli Albanesi                                                                                                                              </a:t>
            </a:r>
            <a:endParaRPr lang="it-IT" dirty="0"/>
          </a:p>
        </p:txBody>
      </p:sp>
      <p:pic>
        <p:nvPicPr>
          <p:cNvPr id="5122" name="Picture 2" descr="C:\Users\ad\Desktop\ur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60788" y="812800"/>
            <a:ext cx="2239972" cy="1682608"/>
          </a:xfrm>
          <a:prstGeom prst="rect">
            <a:avLst/>
          </a:prstGeom>
          <a:noFill/>
        </p:spPr>
      </p:pic>
      <p:pic>
        <p:nvPicPr>
          <p:cNvPr id="5123" name="Picture 3" descr="C:\Users\ad\Desktop\url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868" y="2857496"/>
            <a:ext cx="1981200" cy="1485900"/>
          </a:xfrm>
          <a:prstGeom prst="rect">
            <a:avLst/>
          </a:prstGeom>
          <a:noFill/>
        </p:spPr>
      </p:pic>
      <p:pic>
        <p:nvPicPr>
          <p:cNvPr id="5124" name="Picture 4" descr="C:\Users\ad\Desktop\url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803905" y="4857760"/>
            <a:ext cx="3340095" cy="1228725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 smtClean="0"/>
              <a:t>Lago </a:t>
            </a:r>
            <a:r>
              <a:rPr lang="it-IT" dirty="0" err="1" smtClean="0"/>
              <a:t>Dirilio</a:t>
            </a:r>
            <a:endParaRPr lang="it-IT" dirty="0" smtClean="0"/>
          </a:p>
          <a:p>
            <a:endParaRPr lang="it-IT" dirty="0" smtClean="0"/>
          </a:p>
          <a:p>
            <a:endParaRPr lang="it-IT" dirty="0" smtClean="0"/>
          </a:p>
          <a:p>
            <a:pPr>
              <a:buNone/>
            </a:pPr>
            <a:r>
              <a:rPr lang="it-IT" dirty="0" smtClean="0"/>
              <a:t>                                                                  Lago </a:t>
            </a:r>
            <a:r>
              <a:rPr lang="it-IT" dirty="0" err="1" smtClean="0"/>
              <a:t>Fanaco</a:t>
            </a:r>
            <a:endParaRPr lang="it-IT" dirty="0" smtClean="0"/>
          </a:p>
          <a:p>
            <a:pPr>
              <a:buNone/>
            </a:pPr>
            <a:endParaRPr lang="it-IT" dirty="0" smtClean="0"/>
          </a:p>
          <a:p>
            <a:pPr>
              <a:buNone/>
            </a:pPr>
            <a:endParaRPr lang="it-IT" dirty="0" smtClean="0"/>
          </a:p>
          <a:p>
            <a:pPr>
              <a:buNone/>
            </a:pPr>
            <a:endParaRPr lang="it-IT" dirty="0" smtClean="0"/>
          </a:p>
          <a:p>
            <a:pPr>
              <a:buNone/>
            </a:pPr>
            <a:r>
              <a:rPr lang="it-IT" dirty="0" smtClean="0"/>
              <a:t>Lago Santa Rosaria</a:t>
            </a:r>
            <a:endParaRPr lang="it-IT" dirty="0"/>
          </a:p>
        </p:txBody>
      </p:sp>
      <p:pic>
        <p:nvPicPr>
          <p:cNvPr id="6146" name="Picture 2" descr="C:\Users\ad\Desktop\ur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428992" y="1071546"/>
            <a:ext cx="2266950" cy="1524000"/>
          </a:xfrm>
          <a:prstGeom prst="rect">
            <a:avLst/>
          </a:prstGeom>
          <a:noFill/>
        </p:spPr>
      </p:pic>
      <p:pic>
        <p:nvPicPr>
          <p:cNvPr id="6147" name="Picture 3" descr="C:\Users\ad\Desktop\url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29058" y="2786058"/>
            <a:ext cx="2019300" cy="1524000"/>
          </a:xfrm>
          <a:prstGeom prst="rect">
            <a:avLst/>
          </a:prstGeom>
          <a:noFill/>
        </p:spPr>
      </p:pic>
      <p:pic>
        <p:nvPicPr>
          <p:cNvPr id="6148" name="Picture 4" descr="C:\Users\ad\Desktop\url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429124" y="4643446"/>
            <a:ext cx="1981200" cy="1438275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 smtClean="0"/>
              <a:t>Lago di </a:t>
            </a:r>
            <a:r>
              <a:rPr lang="it-IT" dirty="0" err="1" smtClean="0"/>
              <a:t>Magazzolo</a:t>
            </a:r>
            <a:endParaRPr lang="it-IT" dirty="0" smtClean="0"/>
          </a:p>
          <a:p>
            <a:endParaRPr lang="it-IT" dirty="0" smtClean="0"/>
          </a:p>
          <a:p>
            <a:endParaRPr lang="it-IT" dirty="0" smtClean="0"/>
          </a:p>
          <a:p>
            <a:pPr>
              <a:buNone/>
            </a:pPr>
            <a:r>
              <a:rPr lang="it-IT" dirty="0" smtClean="0"/>
              <a:t>                                                                  Lago Garcia</a:t>
            </a:r>
            <a:endParaRPr lang="it-IT" dirty="0"/>
          </a:p>
        </p:txBody>
      </p:sp>
      <p:pic>
        <p:nvPicPr>
          <p:cNvPr id="7170" name="Picture 2" descr="C:\Users\ad\Desktop\ur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00562" y="857232"/>
            <a:ext cx="2184392" cy="1638294"/>
          </a:xfrm>
          <a:prstGeom prst="rect">
            <a:avLst/>
          </a:prstGeom>
          <a:noFill/>
        </p:spPr>
      </p:pic>
      <p:pic>
        <p:nvPicPr>
          <p:cNvPr id="7171" name="Picture 3" descr="C:\Users\ad\Desktop\url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6248" y="2819400"/>
            <a:ext cx="2000264" cy="1917712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GRAFICO SICILIA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it-IT"/>
          </a:p>
        </p:txBody>
      </p:sp>
      <p:pic>
        <p:nvPicPr>
          <p:cNvPr id="3074" name="Picture 2" descr="C:\Users\ad\Desktop\2000px-Altimetria_Sicilia.svg.pn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1357290" y="928670"/>
            <a:ext cx="6572296" cy="592933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MONUMENTI STORICI: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 smtClean="0"/>
              <a:t>Tempio di Segesta</a:t>
            </a:r>
          </a:p>
          <a:p>
            <a:endParaRPr lang="it-IT" dirty="0" smtClean="0"/>
          </a:p>
          <a:p>
            <a:endParaRPr lang="it-IT" dirty="0" smtClean="0"/>
          </a:p>
          <a:p>
            <a:pPr>
              <a:buNone/>
            </a:pPr>
            <a:r>
              <a:rPr lang="it-IT" dirty="0" smtClean="0"/>
              <a:t>                                                                   Selinunte</a:t>
            </a:r>
          </a:p>
          <a:p>
            <a:pPr>
              <a:buNone/>
            </a:pPr>
            <a:endParaRPr lang="it-IT" dirty="0" smtClean="0"/>
          </a:p>
          <a:p>
            <a:pPr>
              <a:buNone/>
            </a:pPr>
            <a:endParaRPr lang="it-IT" dirty="0" smtClean="0"/>
          </a:p>
          <a:p>
            <a:pPr>
              <a:buNone/>
            </a:pPr>
            <a:endParaRPr lang="it-IT" dirty="0" smtClean="0"/>
          </a:p>
          <a:p>
            <a:pPr>
              <a:buNone/>
            </a:pPr>
            <a:r>
              <a:rPr lang="it-IT" dirty="0" smtClean="0"/>
              <a:t>I Quattro Canti</a:t>
            </a:r>
            <a:endParaRPr lang="it-IT" dirty="0"/>
          </a:p>
        </p:txBody>
      </p:sp>
      <p:pic>
        <p:nvPicPr>
          <p:cNvPr id="1026" name="Picture 2" descr="C:\Users\ad\Desktop\ur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143372" y="1285860"/>
            <a:ext cx="2028825" cy="1524000"/>
          </a:xfrm>
          <a:prstGeom prst="rect">
            <a:avLst/>
          </a:prstGeom>
          <a:noFill/>
        </p:spPr>
      </p:pic>
      <p:pic>
        <p:nvPicPr>
          <p:cNvPr id="1027" name="Picture 3" descr="C:\Users\ad\Desktop\url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29058" y="3071810"/>
            <a:ext cx="2028825" cy="1524000"/>
          </a:xfrm>
          <a:prstGeom prst="rect">
            <a:avLst/>
          </a:prstGeom>
          <a:noFill/>
        </p:spPr>
      </p:pic>
      <p:pic>
        <p:nvPicPr>
          <p:cNvPr id="1028" name="Picture 4" descr="C:\Users\ad\Desktop\url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857620" y="4787653"/>
            <a:ext cx="1371605" cy="2070347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 smtClean="0"/>
              <a:t>Cappella Palatina</a:t>
            </a:r>
          </a:p>
          <a:p>
            <a:endParaRPr lang="it-IT" dirty="0" smtClean="0"/>
          </a:p>
          <a:p>
            <a:endParaRPr lang="it-IT" dirty="0" smtClean="0"/>
          </a:p>
          <a:p>
            <a:pPr>
              <a:buNone/>
            </a:pPr>
            <a:r>
              <a:rPr lang="it-IT" dirty="0" smtClean="0"/>
              <a:t>                                                        Tempio di Apollo</a:t>
            </a:r>
          </a:p>
          <a:p>
            <a:pPr>
              <a:buNone/>
            </a:pPr>
            <a:endParaRPr lang="it-IT" dirty="0" smtClean="0"/>
          </a:p>
          <a:p>
            <a:pPr>
              <a:buNone/>
            </a:pPr>
            <a:endParaRPr lang="it-IT" dirty="0" smtClean="0"/>
          </a:p>
          <a:p>
            <a:pPr>
              <a:buNone/>
            </a:pPr>
            <a:endParaRPr lang="it-IT" dirty="0" smtClean="0"/>
          </a:p>
          <a:p>
            <a:pPr>
              <a:buNone/>
            </a:pPr>
            <a:r>
              <a:rPr lang="it-IT" dirty="0" smtClean="0"/>
              <a:t>Porta Pescara</a:t>
            </a:r>
            <a:endParaRPr lang="it-IT" dirty="0"/>
          </a:p>
        </p:txBody>
      </p:sp>
      <p:pic>
        <p:nvPicPr>
          <p:cNvPr id="2050" name="Picture 2" descr="C:\Users\ad\Desktop\ur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71934" y="785794"/>
            <a:ext cx="1474793" cy="1982915"/>
          </a:xfrm>
          <a:prstGeom prst="rect">
            <a:avLst/>
          </a:prstGeom>
          <a:noFill/>
        </p:spPr>
      </p:pic>
      <p:pic>
        <p:nvPicPr>
          <p:cNvPr id="2051" name="Picture 3" descr="C:\Users\ad\Desktop\url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868" y="3071810"/>
            <a:ext cx="2028825" cy="1524000"/>
          </a:xfrm>
          <a:prstGeom prst="rect">
            <a:avLst/>
          </a:prstGeom>
          <a:noFill/>
        </p:spPr>
      </p:pic>
      <p:pic>
        <p:nvPicPr>
          <p:cNvPr id="2052" name="Picture 4" descr="C:\Users\ad\Desktop\search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357554" y="4900969"/>
            <a:ext cx="1857387" cy="1316258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CONFINA:</a:t>
            </a:r>
            <a:endParaRPr lang="it-IT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pic>
        <p:nvPicPr>
          <p:cNvPr id="2050" name="Picture 2" descr="C:\Users\ad\Desktop\Sicilia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2000232" y="1357298"/>
            <a:ext cx="4786330" cy="314327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6" name="Rettangolo 5"/>
          <p:cNvSpPr/>
          <p:nvPr/>
        </p:nvSpPr>
        <p:spPr>
          <a:xfrm>
            <a:off x="2285984" y="5000636"/>
            <a:ext cx="4786346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28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Confina</a:t>
            </a:r>
            <a:r>
              <a:rPr lang="it-IT" sz="2800" b="1" spc="300" baseline="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 con il Mar Tirreno,Mar Mediterraneo e Mar Ionio</a:t>
            </a:r>
            <a:endParaRPr lang="it-IT" sz="28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 smtClean="0"/>
              <a:t>La Fontana della Vergogna</a:t>
            </a:r>
          </a:p>
          <a:p>
            <a:endParaRPr lang="it-IT" dirty="0" smtClean="0"/>
          </a:p>
          <a:p>
            <a:pPr>
              <a:buNone/>
            </a:pPr>
            <a:r>
              <a:rPr lang="it-IT" dirty="0" smtClean="0"/>
              <a:t>                                         San Giovanni degli Eremiti</a:t>
            </a:r>
          </a:p>
          <a:p>
            <a:pPr>
              <a:buNone/>
            </a:pPr>
            <a:endParaRPr lang="it-IT" dirty="0" smtClean="0"/>
          </a:p>
          <a:p>
            <a:pPr>
              <a:buNone/>
            </a:pPr>
            <a:endParaRPr lang="it-IT" dirty="0" smtClean="0"/>
          </a:p>
          <a:p>
            <a:pPr>
              <a:buNone/>
            </a:pPr>
            <a:endParaRPr lang="it-IT" dirty="0" smtClean="0"/>
          </a:p>
          <a:p>
            <a:pPr>
              <a:buNone/>
            </a:pPr>
            <a:r>
              <a:rPr lang="it-IT" dirty="0" smtClean="0"/>
              <a:t>Campanile della Cattedrale</a:t>
            </a:r>
          </a:p>
        </p:txBody>
      </p:sp>
      <p:pic>
        <p:nvPicPr>
          <p:cNvPr id="3074" name="Picture 2" descr="C:\Users\ad\Desktop\imgre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57818" y="1142984"/>
            <a:ext cx="3524250" cy="1295400"/>
          </a:xfrm>
          <a:prstGeom prst="rect">
            <a:avLst/>
          </a:prstGeom>
          <a:noFill/>
        </p:spPr>
      </p:pic>
      <p:pic>
        <p:nvPicPr>
          <p:cNvPr id="3075" name="Picture 3" descr="C:\Users\ad\Desktop\images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00166" y="2357430"/>
            <a:ext cx="2619375" cy="1743075"/>
          </a:xfrm>
          <a:prstGeom prst="rect">
            <a:avLst/>
          </a:prstGeom>
          <a:noFill/>
        </p:spPr>
      </p:pic>
      <p:pic>
        <p:nvPicPr>
          <p:cNvPr id="3076" name="Picture 4" descr="C:\Users\ad\Desktop\imgres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643569" y="4142390"/>
            <a:ext cx="2903413" cy="2072691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 smtClean="0"/>
              <a:t>Fontana di Saturno</a:t>
            </a:r>
          </a:p>
          <a:p>
            <a:endParaRPr lang="it-IT" dirty="0" smtClean="0"/>
          </a:p>
          <a:p>
            <a:endParaRPr lang="it-IT" dirty="0" smtClean="0"/>
          </a:p>
          <a:p>
            <a:pPr>
              <a:buNone/>
            </a:pPr>
            <a:r>
              <a:rPr lang="it-IT" dirty="0" smtClean="0"/>
              <a:t>                                               Bastione Impossibile</a:t>
            </a:r>
          </a:p>
          <a:p>
            <a:pPr>
              <a:buNone/>
            </a:pPr>
            <a:endParaRPr lang="it-IT" dirty="0" smtClean="0"/>
          </a:p>
          <a:p>
            <a:pPr>
              <a:buNone/>
            </a:pPr>
            <a:endParaRPr lang="it-IT" dirty="0" smtClean="0"/>
          </a:p>
          <a:p>
            <a:pPr>
              <a:buNone/>
            </a:pPr>
            <a:endParaRPr lang="it-IT" dirty="0" smtClean="0"/>
          </a:p>
          <a:p>
            <a:pPr>
              <a:buNone/>
            </a:pPr>
            <a:r>
              <a:rPr lang="it-IT" dirty="0" smtClean="0"/>
              <a:t>Fontana dell’Elefante</a:t>
            </a:r>
          </a:p>
          <a:p>
            <a:pPr>
              <a:buNone/>
            </a:pPr>
            <a:endParaRPr lang="it-IT" dirty="0" smtClean="0"/>
          </a:p>
          <a:p>
            <a:pPr>
              <a:buNone/>
            </a:pPr>
            <a:endParaRPr lang="it-IT" dirty="0"/>
          </a:p>
        </p:txBody>
      </p:sp>
      <p:pic>
        <p:nvPicPr>
          <p:cNvPr id="4098" name="Picture 2" descr="C:\Users\ad\Desktop\imgre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0" y="1142984"/>
            <a:ext cx="2746115" cy="1487479"/>
          </a:xfrm>
          <a:prstGeom prst="rect">
            <a:avLst/>
          </a:prstGeom>
          <a:noFill/>
        </p:spPr>
      </p:pic>
      <p:pic>
        <p:nvPicPr>
          <p:cNvPr id="4099" name="Picture 3" descr="C:\Users\ad\Desktop\imgres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73238" y="2552700"/>
            <a:ext cx="2600325" cy="1752600"/>
          </a:xfrm>
          <a:prstGeom prst="rect">
            <a:avLst/>
          </a:prstGeom>
          <a:noFill/>
        </p:spPr>
      </p:pic>
      <p:pic>
        <p:nvPicPr>
          <p:cNvPr id="4100" name="Picture 4" descr="C:\Users\ad\Desktop\url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00562" y="4352142"/>
            <a:ext cx="1571636" cy="2113124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it-IT" dirty="0" smtClean="0"/>
              <a:t>Fontana Ratto di Proserpina</a:t>
            </a:r>
          </a:p>
          <a:p>
            <a:endParaRPr lang="it-IT" dirty="0" smtClean="0"/>
          </a:p>
          <a:p>
            <a:endParaRPr lang="it-IT" dirty="0" smtClean="0"/>
          </a:p>
          <a:p>
            <a:endParaRPr lang="it-IT" dirty="0" smtClean="0"/>
          </a:p>
          <a:p>
            <a:pPr>
              <a:buNone/>
            </a:pPr>
            <a:r>
              <a:rPr lang="it-IT" dirty="0" smtClean="0"/>
              <a:t>                                                        Tempio di Ercole </a:t>
            </a:r>
          </a:p>
          <a:p>
            <a:pPr>
              <a:buNone/>
            </a:pPr>
            <a:endParaRPr lang="it-IT" dirty="0" smtClean="0"/>
          </a:p>
          <a:p>
            <a:pPr>
              <a:buNone/>
            </a:pPr>
            <a:endParaRPr lang="it-IT" dirty="0" smtClean="0"/>
          </a:p>
          <a:p>
            <a:pPr>
              <a:buNone/>
            </a:pPr>
            <a:r>
              <a:rPr lang="it-IT" dirty="0" smtClean="0"/>
              <a:t>                                                                  </a:t>
            </a:r>
            <a:endParaRPr lang="it-IT" dirty="0"/>
          </a:p>
        </p:txBody>
      </p:sp>
      <p:pic>
        <p:nvPicPr>
          <p:cNvPr id="5122" name="Picture 2" descr="C:\Users\ad\Desktop\ratto_di_proserpin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72132" y="714356"/>
            <a:ext cx="3316284" cy="2487213"/>
          </a:xfrm>
          <a:prstGeom prst="rect">
            <a:avLst/>
          </a:prstGeom>
          <a:noFill/>
        </p:spPr>
      </p:pic>
      <p:pic>
        <p:nvPicPr>
          <p:cNvPr id="5123" name="Picture 3" descr="C:\Users\ad\Desktop\Tempio di Ercole – Agrigento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57422" y="3143248"/>
            <a:ext cx="2857520" cy="1714512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it-IT"/>
          </a:p>
        </p:txBody>
      </p:sp>
      <p:pic>
        <p:nvPicPr>
          <p:cNvPr id="6146" name="Picture 2" descr="C:\Users\ad\Desktop\sicecograf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it-IT"/>
          </a:p>
        </p:txBody>
      </p:sp>
      <p:pic>
        <p:nvPicPr>
          <p:cNvPr id="7170" name="Picture 2" descr="C:\Users\ad\Desktop\sicili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PIETANZE SICILIANE: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 smtClean="0"/>
              <a:t>Cassata Siciliana</a:t>
            </a:r>
          </a:p>
          <a:p>
            <a:endParaRPr lang="it-IT" dirty="0" smtClean="0"/>
          </a:p>
          <a:p>
            <a:endParaRPr lang="it-IT" dirty="0" smtClean="0"/>
          </a:p>
          <a:p>
            <a:endParaRPr lang="it-IT" dirty="0" smtClean="0"/>
          </a:p>
          <a:p>
            <a:r>
              <a:rPr lang="it-IT" dirty="0" smtClean="0"/>
              <a:t>Il cannolo siciliano</a:t>
            </a:r>
            <a:endParaRPr lang="it-IT" dirty="0"/>
          </a:p>
        </p:txBody>
      </p:sp>
      <p:pic>
        <p:nvPicPr>
          <p:cNvPr id="8194" name="Picture 2" descr="C:\Users\ad\Desktop\Cassata_sicilian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14876" y="1214422"/>
            <a:ext cx="2719721" cy="2143140"/>
          </a:xfrm>
          <a:prstGeom prst="rect">
            <a:avLst/>
          </a:prstGeom>
          <a:noFill/>
        </p:spPr>
      </p:pic>
      <p:pic>
        <p:nvPicPr>
          <p:cNvPr id="8195" name="Picture 3" descr="C:\Users\ad\Desktop\260px-Cannolo_siciliano_with_chocolate_squares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6248" y="3429000"/>
            <a:ext cx="3302000" cy="222250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 smtClean="0"/>
              <a:t>La granita</a:t>
            </a:r>
          </a:p>
          <a:p>
            <a:endParaRPr lang="it-IT" dirty="0" smtClean="0"/>
          </a:p>
          <a:p>
            <a:endParaRPr lang="it-IT" dirty="0" smtClean="0"/>
          </a:p>
          <a:p>
            <a:endParaRPr lang="it-IT" dirty="0" smtClean="0"/>
          </a:p>
          <a:p>
            <a:r>
              <a:rPr lang="it-IT" dirty="0" smtClean="0"/>
              <a:t>Gli arancini di riso</a:t>
            </a:r>
            <a:endParaRPr lang="it-IT" dirty="0"/>
          </a:p>
        </p:txBody>
      </p:sp>
      <p:pic>
        <p:nvPicPr>
          <p:cNvPr id="9218" name="Picture 2" descr="C:\Users\ad\Desktop\Tris_di_granit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29058" y="500042"/>
            <a:ext cx="3500462" cy="2627179"/>
          </a:xfrm>
          <a:prstGeom prst="rect">
            <a:avLst/>
          </a:prstGeom>
          <a:noFill/>
        </p:spPr>
      </p:pic>
      <p:pic>
        <p:nvPicPr>
          <p:cNvPr id="9219" name="Picture 3" descr="C:\Users\ad\Desktop\260px-Arancini_00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0" y="3714752"/>
            <a:ext cx="4190997" cy="3143248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357158" y="2857496"/>
            <a:ext cx="8229600" cy="1143000"/>
          </a:xfrm>
        </p:spPr>
        <p:txBody>
          <a:bodyPr/>
          <a:lstStyle/>
          <a:p>
            <a:r>
              <a:rPr lang="it-IT" dirty="0" smtClean="0"/>
              <a:t>FINE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4214818"/>
            <a:ext cx="8229600" cy="2094542"/>
          </a:xfrm>
        </p:spPr>
        <p:txBody>
          <a:bodyPr/>
          <a:lstStyle/>
          <a:p>
            <a:endParaRPr lang="it-IT" dirty="0" smtClean="0"/>
          </a:p>
          <a:p>
            <a:endParaRPr lang="it-IT" dirty="0" smtClean="0"/>
          </a:p>
          <a:p>
            <a:endParaRPr lang="it-IT" dirty="0" smtClean="0"/>
          </a:p>
          <a:p>
            <a:pPr>
              <a:buNone/>
            </a:pPr>
            <a:r>
              <a:rPr lang="it-IT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                LORENZO CERANTONIO  1A  </a:t>
            </a: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MONTAGNE:</a:t>
            </a:r>
            <a:endParaRPr lang="it-IT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 smtClean="0"/>
              <a:t>Etna</a:t>
            </a:r>
          </a:p>
          <a:p>
            <a:endParaRPr lang="it-IT" dirty="0"/>
          </a:p>
          <a:p>
            <a:endParaRPr lang="it-IT" dirty="0" smtClean="0"/>
          </a:p>
          <a:p>
            <a:pPr>
              <a:buNone/>
            </a:pPr>
            <a:r>
              <a:rPr lang="it-IT" dirty="0"/>
              <a:t> </a:t>
            </a:r>
            <a:r>
              <a:rPr lang="it-IT" dirty="0" smtClean="0"/>
              <a:t>                                                        Monte Lauro</a:t>
            </a:r>
            <a:endParaRPr lang="it-IT" dirty="0"/>
          </a:p>
        </p:txBody>
      </p:sp>
      <p:pic>
        <p:nvPicPr>
          <p:cNvPr id="3074" name="Picture 2" descr="C:\Users\ad\Desktop\ur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57356" y="1714488"/>
            <a:ext cx="2092240" cy="1571636"/>
          </a:xfrm>
          <a:prstGeom prst="rect">
            <a:avLst/>
          </a:prstGeom>
          <a:noFill/>
        </p:spPr>
      </p:pic>
      <p:pic>
        <p:nvPicPr>
          <p:cNvPr id="3075" name="Picture 3" descr="C:\Users\ad\Desktop\url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00430" y="3429000"/>
            <a:ext cx="2199232" cy="1649424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it-IT" dirty="0" smtClean="0"/>
              <a:t>Pizzo Carbonara</a:t>
            </a:r>
          </a:p>
          <a:p>
            <a:endParaRPr lang="it-IT" dirty="0"/>
          </a:p>
          <a:p>
            <a:endParaRPr lang="it-IT" dirty="0" smtClean="0"/>
          </a:p>
          <a:p>
            <a:pPr>
              <a:buNone/>
            </a:pPr>
            <a:r>
              <a:rPr lang="it-IT" dirty="0"/>
              <a:t> </a:t>
            </a:r>
            <a:r>
              <a:rPr lang="it-IT" dirty="0" smtClean="0"/>
              <a:t>                                                       Rocca </a:t>
            </a:r>
            <a:r>
              <a:rPr lang="it-IT" dirty="0" err="1" smtClean="0"/>
              <a:t>Sunambra</a:t>
            </a:r>
            <a:endParaRPr lang="it-IT" dirty="0"/>
          </a:p>
          <a:p>
            <a:endParaRPr lang="it-IT" dirty="0" smtClean="0"/>
          </a:p>
          <a:p>
            <a:endParaRPr lang="it-IT" dirty="0"/>
          </a:p>
          <a:p>
            <a:pPr>
              <a:buNone/>
            </a:pPr>
            <a:endParaRPr lang="it-IT" dirty="0" smtClean="0"/>
          </a:p>
          <a:p>
            <a:pPr>
              <a:buNone/>
            </a:pPr>
            <a:r>
              <a:rPr lang="it-IT" dirty="0"/>
              <a:t> </a:t>
            </a:r>
            <a:r>
              <a:rPr lang="it-IT" dirty="0" smtClean="0"/>
              <a:t>Monte </a:t>
            </a:r>
            <a:r>
              <a:rPr lang="it-IT" dirty="0" err="1" smtClean="0"/>
              <a:t>arcibessi</a:t>
            </a:r>
            <a:r>
              <a:rPr lang="it-IT" dirty="0" smtClean="0"/>
              <a:t>                                                          </a:t>
            </a:r>
            <a:endParaRPr lang="it-IT" dirty="0"/>
          </a:p>
        </p:txBody>
      </p:sp>
      <p:pic>
        <p:nvPicPr>
          <p:cNvPr id="4098" name="Picture 2" descr="C:\Users\ad\Desktop\ur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57620" y="1142984"/>
            <a:ext cx="2214578" cy="1469288"/>
          </a:xfrm>
          <a:prstGeom prst="rect">
            <a:avLst/>
          </a:prstGeom>
          <a:noFill/>
        </p:spPr>
      </p:pic>
      <p:pic>
        <p:nvPicPr>
          <p:cNvPr id="4099" name="Picture 3" descr="C:\Users\ad\Desktop\url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5984" y="3154041"/>
            <a:ext cx="3214710" cy="1364511"/>
          </a:xfrm>
          <a:prstGeom prst="rect">
            <a:avLst/>
          </a:prstGeom>
          <a:noFill/>
        </p:spPr>
      </p:pic>
      <p:pic>
        <p:nvPicPr>
          <p:cNvPr id="4100" name="Picture 4" descr="C:\Users\ad\Desktop\url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857620" y="4875619"/>
            <a:ext cx="2214578" cy="164565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CATENE MONTUOSE: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 smtClean="0"/>
              <a:t>Madonie</a:t>
            </a:r>
          </a:p>
          <a:p>
            <a:endParaRPr lang="it-IT" dirty="0" smtClean="0"/>
          </a:p>
          <a:p>
            <a:endParaRPr lang="it-IT" dirty="0" smtClean="0"/>
          </a:p>
          <a:p>
            <a:r>
              <a:rPr lang="it-IT" dirty="0" smtClean="0"/>
              <a:t>                                                            </a:t>
            </a:r>
            <a:r>
              <a:rPr lang="it-IT" dirty="0" err="1" smtClean="0"/>
              <a:t>Nebrodi</a:t>
            </a:r>
            <a:endParaRPr lang="it-IT" dirty="0" smtClean="0"/>
          </a:p>
          <a:p>
            <a:endParaRPr lang="it-IT" dirty="0" smtClean="0"/>
          </a:p>
          <a:p>
            <a:endParaRPr lang="it-IT" dirty="0" smtClean="0"/>
          </a:p>
          <a:p>
            <a:endParaRPr lang="it-IT" dirty="0" smtClean="0"/>
          </a:p>
          <a:p>
            <a:r>
              <a:rPr lang="it-IT" dirty="0" smtClean="0"/>
              <a:t>Monte </a:t>
            </a:r>
            <a:r>
              <a:rPr lang="it-IT" dirty="0" err="1" smtClean="0"/>
              <a:t>Iblei</a:t>
            </a:r>
            <a:endParaRPr lang="it-IT" dirty="0" smtClean="0"/>
          </a:p>
        </p:txBody>
      </p:sp>
      <p:pic>
        <p:nvPicPr>
          <p:cNvPr id="1026" name="Picture 2" descr="C:\Users\ad\Desktop\ur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28926" y="1214422"/>
            <a:ext cx="2028825" cy="1524000"/>
          </a:xfrm>
          <a:prstGeom prst="rect">
            <a:avLst/>
          </a:prstGeom>
          <a:noFill/>
        </p:spPr>
      </p:pic>
      <p:pic>
        <p:nvPicPr>
          <p:cNvPr id="1027" name="Picture 3" descr="C:\Users\ad\Desktop\url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71934" y="2857496"/>
            <a:ext cx="2028825" cy="1524000"/>
          </a:xfrm>
          <a:prstGeom prst="rect">
            <a:avLst/>
          </a:prstGeom>
          <a:noFill/>
        </p:spPr>
      </p:pic>
      <p:pic>
        <p:nvPicPr>
          <p:cNvPr id="1028" name="Picture 4" descr="C:\Users\ad\Desktop\url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428992" y="4572008"/>
            <a:ext cx="2459048" cy="18471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 smtClean="0"/>
              <a:t>Monte </a:t>
            </a:r>
            <a:r>
              <a:rPr lang="it-IT" dirty="0" err="1" smtClean="0"/>
              <a:t>Raci</a:t>
            </a:r>
            <a:endParaRPr lang="it-IT" dirty="0"/>
          </a:p>
        </p:txBody>
      </p:sp>
      <p:pic>
        <p:nvPicPr>
          <p:cNvPr id="5122" name="Picture 2" descr="C:\Users\ad\Desktop\ur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71802" y="928670"/>
            <a:ext cx="2362200" cy="152400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FIUMI:</a:t>
            </a:r>
            <a:endParaRPr lang="it-IT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it-IT" dirty="0" err="1" smtClean="0"/>
              <a:t>Imera</a:t>
            </a:r>
            <a:r>
              <a:rPr lang="it-IT" dirty="0" smtClean="0"/>
              <a:t> Meridionale</a:t>
            </a:r>
          </a:p>
          <a:p>
            <a:endParaRPr lang="it-IT" dirty="0"/>
          </a:p>
          <a:p>
            <a:endParaRPr lang="it-IT" dirty="0" smtClean="0"/>
          </a:p>
          <a:p>
            <a:pPr>
              <a:buNone/>
            </a:pPr>
            <a:r>
              <a:rPr lang="it-IT" dirty="0"/>
              <a:t> </a:t>
            </a:r>
            <a:r>
              <a:rPr lang="it-IT" dirty="0" smtClean="0"/>
              <a:t>                                                                       Belice</a:t>
            </a:r>
          </a:p>
          <a:p>
            <a:pPr>
              <a:buNone/>
            </a:pPr>
            <a:endParaRPr lang="it-IT" dirty="0"/>
          </a:p>
          <a:p>
            <a:pPr>
              <a:buNone/>
            </a:pPr>
            <a:endParaRPr lang="it-IT" dirty="0" smtClean="0"/>
          </a:p>
          <a:p>
            <a:pPr>
              <a:buNone/>
            </a:pPr>
            <a:r>
              <a:rPr lang="it-IT" dirty="0" smtClean="0"/>
              <a:t>Alcantara</a:t>
            </a:r>
          </a:p>
          <a:p>
            <a:pPr>
              <a:buNone/>
            </a:pPr>
            <a:endParaRPr lang="it-IT" dirty="0"/>
          </a:p>
          <a:p>
            <a:pPr>
              <a:buNone/>
            </a:pPr>
            <a:endParaRPr lang="it-IT" dirty="0"/>
          </a:p>
        </p:txBody>
      </p:sp>
      <p:pic>
        <p:nvPicPr>
          <p:cNvPr id="6146" name="Picture 2" descr="C:\Users\ad\Desktop\search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357686" y="1643050"/>
            <a:ext cx="3246996" cy="1238261"/>
          </a:xfrm>
          <a:prstGeom prst="rect">
            <a:avLst/>
          </a:prstGeom>
          <a:noFill/>
        </p:spPr>
      </p:pic>
      <p:pic>
        <p:nvPicPr>
          <p:cNvPr id="6147" name="Picture 3" descr="C:\Users\ad\Desktop\url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57686" y="3071810"/>
            <a:ext cx="2143140" cy="1562168"/>
          </a:xfrm>
          <a:prstGeom prst="rect">
            <a:avLst/>
          </a:prstGeom>
          <a:noFill/>
        </p:spPr>
      </p:pic>
      <p:pic>
        <p:nvPicPr>
          <p:cNvPr id="6148" name="Picture 4" descr="C:\Users\ad\Desktop\url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357422" y="4786322"/>
            <a:ext cx="1905000" cy="142875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 err="1" smtClean="0"/>
              <a:t>Dittaino</a:t>
            </a:r>
            <a:endParaRPr lang="it-IT" dirty="0" smtClean="0"/>
          </a:p>
          <a:p>
            <a:endParaRPr lang="it-IT" dirty="0"/>
          </a:p>
          <a:p>
            <a:pPr>
              <a:buNone/>
            </a:pPr>
            <a:r>
              <a:rPr lang="it-IT" dirty="0" smtClean="0"/>
              <a:t>                                                                     </a:t>
            </a:r>
            <a:r>
              <a:rPr lang="it-IT" dirty="0" err="1" smtClean="0"/>
              <a:t>Anapo</a:t>
            </a:r>
            <a:endParaRPr lang="it-IT" dirty="0" smtClean="0"/>
          </a:p>
          <a:p>
            <a:pPr>
              <a:buNone/>
            </a:pPr>
            <a:endParaRPr lang="it-IT" dirty="0"/>
          </a:p>
          <a:p>
            <a:pPr>
              <a:buNone/>
            </a:pPr>
            <a:endParaRPr lang="it-IT" dirty="0" smtClean="0"/>
          </a:p>
          <a:p>
            <a:pPr>
              <a:buNone/>
            </a:pPr>
            <a:endParaRPr lang="it-IT" dirty="0"/>
          </a:p>
          <a:p>
            <a:pPr>
              <a:buNone/>
            </a:pPr>
            <a:r>
              <a:rPr lang="it-IT" dirty="0" err="1" smtClean="0"/>
              <a:t>Tellaro</a:t>
            </a:r>
            <a:endParaRPr lang="it-IT" dirty="0"/>
          </a:p>
        </p:txBody>
      </p:sp>
      <p:pic>
        <p:nvPicPr>
          <p:cNvPr id="7170" name="Picture 2" descr="C:\Users\ad\Desktop\ur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86050" y="928670"/>
            <a:ext cx="2550339" cy="1700226"/>
          </a:xfrm>
          <a:prstGeom prst="rect">
            <a:avLst/>
          </a:prstGeom>
          <a:noFill/>
        </p:spPr>
      </p:pic>
      <p:pic>
        <p:nvPicPr>
          <p:cNvPr id="7171" name="Picture 3" descr="C:\Users\ad\Desktop\url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14942" y="2714620"/>
            <a:ext cx="1514488" cy="2019317"/>
          </a:xfrm>
          <a:prstGeom prst="rect">
            <a:avLst/>
          </a:prstGeom>
          <a:noFill/>
        </p:spPr>
      </p:pic>
      <p:pic>
        <p:nvPicPr>
          <p:cNvPr id="7172" name="Picture 4" descr="C:\Users\ad\Desktop\url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965325" y="4394200"/>
            <a:ext cx="1962150" cy="152400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 smtClean="0"/>
              <a:t>Drillo</a:t>
            </a:r>
          </a:p>
          <a:p>
            <a:endParaRPr lang="it-IT" dirty="0"/>
          </a:p>
          <a:p>
            <a:pPr>
              <a:buNone/>
            </a:pPr>
            <a:r>
              <a:rPr lang="it-IT" dirty="0" smtClean="0"/>
              <a:t>                                                                   </a:t>
            </a:r>
            <a:r>
              <a:rPr lang="it-IT" dirty="0" err="1" smtClean="0"/>
              <a:t>Cassibile</a:t>
            </a:r>
            <a:endParaRPr lang="it-IT" dirty="0" smtClean="0"/>
          </a:p>
          <a:p>
            <a:pPr>
              <a:buNone/>
            </a:pPr>
            <a:endParaRPr lang="it-IT" dirty="0"/>
          </a:p>
          <a:p>
            <a:pPr>
              <a:buNone/>
            </a:pPr>
            <a:endParaRPr lang="it-IT" dirty="0" smtClean="0"/>
          </a:p>
          <a:p>
            <a:pPr>
              <a:buNone/>
            </a:pPr>
            <a:endParaRPr lang="it-IT" dirty="0"/>
          </a:p>
          <a:p>
            <a:pPr>
              <a:buNone/>
            </a:pPr>
            <a:r>
              <a:rPr lang="it-IT" dirty="0" err="1" smtClean="0"/>
              <a:t>Mazaro</a:t>
            </a:r>
            <a:endParaRPr lang="it-IT" dirty="0" smtClean="0"/>
          </a:p>
          <a:p>
            <a:pPr>
              <a:buNone/>
            </a:pPr>
            <a:endParaRPr lang="it-IT" dirty="0"/>
          </a:p>
          <a:p>
            <a:pPr>
              <a:buNone/>
            </a:pPr>
            <a:endParaRPr lang="it-IT" dirty="0" smtClean="0"/>
          </a:p>
          <a:p>
            <a:pPr>
              <a:buNone/>
            </a:pPr>
            <a:endParaRPr lang="it-IT" dirty="0"/>
          </a:p>
          <a:p>
            <a:pPr>
              <a:buNone/>
            </a:pPr>
            <a:endParaRPr lang="it-IT" dirty="0"/>
          </a:p>
        </p:txBody>
      </p:sp>
      <p:pic>
        <p:nvPicPr>
          <p:cNvPr id="8194" name="Picture 2" descr="C:\Users\ad\Desktop\ur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08" y="642918"/>
            <a:ext cx="2528888" cy="1899634"/>
          </a:xfrm>
          <a:prstGeom prst="rect">
            <a:avLst/>
          </a:prstGeom>
          <a:noFill/>
        </p:spPr>
      </p:pic>
      <p:pic>
        <p:nvPicPr>
          <p:cNvPr id="8195" name="Picture 3" descr="C:\Users\ad\Desktop\url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57686" y="2643182"/>
            <a:ext cx="2261299" cy="1698628"/>
          </a:xfrm>
          <a:prstGeom prst="rect">
            <a:avLst/>
          </a:prstGeom>
          <a:noFill/>
        </p:spPr>
      </p:pic>
      <p:pic>
        <p:nvPicPr>
          <p:cNvPr id="8196" name="Picture 4" descr="C:\Users\ad\Desktop\search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357422" y="4786321"/>
            <a:ext cx="2071702" cy="1553777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ertice">
  <a:themeElements>
    <a:clrScheme name="Vertice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Vertice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Vertice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406</TotalTime>
  <Words>179</Words>
  <Application>Microsoft Office PowerPoint</Application>
  <PresentationFormat>Presentazione su schermo (4:3)</PresentationFormat>
  <Paragraphs>160</Paragraphs>
  <Slides>27</Slides>
  <Notes>1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6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27</vt:i4>
      </vt:variant>
    </vt:vector>
  </HeadingPairs>
  <TitlesOfParts>
    <vt:vector size="34" baseType="lpstr">
      <vt:lpstr>Book Antiqua</vt:lpstr>
      <vt:lpstr>Calibri</vt:lpstr>
      <vt:lpstr>Lucida Sans</vt:lpstr>
      <vt:lpstr>Wingdings</vt:lpstr>
      <vt:lpstr>Wingdings 2</vt:lpstr>
      <vt:lpstr>Wingdings 3</vt:lpstr>
      <vt:lpstr>Vertice</vt:lpstr>
      <vt:lpstr>SICILIA</vt:lpstr>
      <vt:lpstr>CONFINA:</vt:lpstr>
      <vt:lpstr>MONTAGNE:</vt:lpstr>
      <vt:lpstr>Presentazione standard di PowerPoint</vt:lpstr>
      <vt:lpstr>CATENE MONTUOSE:</vt:lpstr>
      <vt:lpstr>Presentazione standard di PowerPoint</vt:lpstr>
      <vt:lpstr>FIUMI:</vt:lpstr>
      <vt:lpstr>Presentazione standard di PowerPoint</vt:lpstr>
      <vt:lpstr>Presentazione standard di PowerPoint</vt:lpstr>
      <vt:lpstr>Presentazione standard di PowerPoint</vt:lpstr>
      <vt:lpstr>LAGHI: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GRAFICO SICILIA</vt:lpstr>
      <vt:lpstr>MONUMENTI STORICI: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PIETANZE SICILIANE:</vt:lpstr>
      <vt:lpstr>Presentazione standard di PowerPoint</vt:lpstr>
      <vt:lpstr>FINE</vt:lpstr>
    </vt:vector>
  </TitlesOfParts>
  <Company>--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SICILIA</dc:title>
  <dc:creator>--</dc:creator>
  <cp:lastModifiedBy>Utente</cp:lastModifiedBy>
  <cp:revision>44</cp:revision>
  <dcterms:created xsi:type="dcterms:W3CDTF">2016-05-13T14:48:37Z</dcterms:created>
  <dcterms:modified xsi:type="dcterms:W3CDTF">2016-05-14T09:45:07Z</dcterms:modified>
</cp:coreProperties>
</file>