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 rot="10800000" flipV="1">
            <a:off x="611560" y="116632"/>
            <a:ext cx="7772400" cy="1421875"/>
          </a:xfrm>
        </p:spPr>
        <p:txBody>
          <a:bodyPr>
            <a:normAutofit fontScale="90000"/>
          </a:bodyPr>
          <a:lstStyle/>
          <a:p>
            <a:r>
              <a:rPr lang="it-IT" sz="8900" dirty="0" smtClean="0"/>
              <a:t>VALLE</a:t>
            </a:r>
            <a:r>
              <a:rPr lang="it-IT" dirty="0" smtClean="0"/>
              <a:t> </a:t>
            </a:r>
            <a:r>
              <a:rPr lang="it-IT" sz="9600" dirty="0" smtClean="0"/>
              <a:t>D’AOSTA</a:t>
            </a:r>
            <a:r>
              <a:rPr lang="it-IT" dirty="0" smtClean="0"/>
              <a:t> 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6408712" cy="1777752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REGIONE A STATUTO SPECIALE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Postazione20\Pictures\aosta1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912768" cy="4397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631704"/>
      </p:ext>
    </p:extLst>
  </p:cSld>
  <p:clrMapOvr>
    <a:masterClrMapping/>
  </p:clrMapOvr>
  <p:transition>
    <p:wipe dir="d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764704"/>
            <a:ext cx="3322712" cy="44644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it-IT" sz="3600" dirty="0" smtClean="0"/>
          </a:p>
          <a:p>
            <a:pPr marL="0" indent="0">
              <a:buNone/>
            </a:pPr>
            <a:r>
              <a:rPr lang="it-IT" sz="6000" dirty="0" smtClean="0"/>
              <a:t>         CONFINI:</a:t>
            </a:r>
          </a:p>
          <a:p>
            <a:pPr marL="0" indent="0">
              <a:buNone/>
            </a:pPr>
            <a:r>
              <a:rPr lang="it-IT" dirty="0" smtClean="0"/>
              <a:t>N:SVIZZERA</a:t>
            </a:r>
          </a:p>
          <a:p>
            <a:pPr marL="0" indent="0">
              <a:buNone/>
            </a:pPr>
            <a:r>
              <a:rPr lang="it-IT" dirty="0" smtClean="0"/>
              <a:t>S:PIEMONTE</a:t>
            </a:r>
          </a:p>
          <a:p>
            <a:pPr marL="0" indent="0">
              <a:buNone/>
            </a:pPr>
            <a:r>
              <a:rPr lang="it-IT" dirty="0" smtClean="0"/>
              <a:t>E:PIEMONTE</a:t>
            </a:r>
          </a:p>
          <a:p>
            <a:pPr marL="0" indent="0">
              <a:buNone/>
            </a:pPr>
            <a:r>
              <a:rPr lang="it-IT" dirty="0" smtClean="0"/>
              <a:t>O:FRANCIA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4" name="Picture 2" descr="C:\Users\Postazione20\Pictures\01_ro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90481"/>
            <a:ext cx="5328592" cy="5090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5748998"/>
      </p:ext>
    </p:extLst>
  </p:cSld>
  <p:clrMapOvr>
    <a:masterClrMapping/>
  </p:clrMapOvr>
  <p:transition>
    <p:wedge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0800000" flipV="1">
            <a:off x="251520" y="332655"/>
            <a:ext cx="8733656" cy="115212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CAPOLUOGO DI  REGIONE:AOSTA</a:t>
            </a:r>
            <a:endParaRPr lang="it-IT" sz="3200" dirty="0"/>
          </a:p>
        </p:txBody>
      </p:sp>
      <p:pic>
        <p:nvPicPr>
          <p:cNvPr id="1026" name="Picture 2" descr="C:\Users\Postazione20\Downloads\LogoComune_Ufficiale_Araldi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4464496" cy="5373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3874751"/>
      </p:ext>
    </p:extLst>
  </p:cSld>
  <p:clrMapOvr>
    <a:masterClrMapping/>
  </p:clrMapOvr>
  <p:transition>
    <p:pull dir="r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             </a:t>
            </a:r>
          </a:p>
          <a:p>
            <a:pPr marL="0" indent="0">
              <a:buNone/>
            </a:pPr>
            <a:r>
              <a:rPr lang="it-IT" dirty="0" smtClean="0"/>
              <a:t> MORFOLOGIA DEL TERRITORIO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MONTAGNE</a:t>
            </a:r>
          </a:p>
          <a:p>
            <a:pPr marL="0" indent="0">
              <a:buNone/>
            </a:pPr>
            <a:r>
              <a:rPr lang="it-IT" dirty="0" smtClean="0"/>
              <a:t>COLLINE</a:t>
            </a:r>
          </a:p>
          <a:p>
            <a:pPr marL="0" indent="0">
              <a:buNone/>
            </a:pPr>
            <a:r>
              <a:rPr lang="it-IT" dirty="0" smtClean="0"/>
              <a:t>FIUMI</a:t>
            </a:r>
            <a:endParaRPr lang="it-IT" dirty="0"/>
          </a:p>
        </p:txBody>
      </p:sp>
      <p:pic>
        <p:nvPicPr>
          <p:cNvPr id="2050" name="Picture 2" descr="C:\Users\Postazione20\Desktop\valle_d_aosta_01car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412776"/>
            <a:ext cx="6275281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3530311"/>
      </p:ext>
    </p:extLst>
  </p:cSld>
  <p:clrMapOvr>
    <a:masterClrMapping/>
  </p:clrMapOvr>
  <p:transition>
    <p:zoom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MONTAGNE</a:t>
            </a:r>
            <a:r>
              <a:rPr lang="it-IT" dirty="0" smtClean="0"/>
              <a:t>: </a:t>
            </a:r>
            <a:r>
              <a:rPr lang="it-IT" dirty="0" err="1" smtClean="0"/>
              <a:t>M.Bianco</a:t>
            </a:r>
            <a:r>
              <a:rPr lang="it-IT" dirty="0" smtClean="0"/>
              <a:t>, </a:t>
            </a:r>
            <a:r>
              <a:rPr lang="it-IT" dirty="0" err="1" smtClean="0"/>
              <a:t>M.Cervino</a:t>
            </a:r>
            <a:r>
              <a:rPr lang="it-IT" dirty="0" smtClean="0"/>
              <a:t>, </a:t>
            </a:r>
            <a:r>
              <a:rPr lang="it-IT" dirty="0" err="1" smtClean="0"/>
              <a:t>M.Rosa</a:t>
            </a:r>
            <a:r>
              <a:rPr lang="it-IT" dirty="0" smtClean="0"/>
              <a:t>,    Gran Paradiso, La </a:t>
            </a:r>
            <a:r>
              <a:rPr lang="it-IT" dirty="0" err="1" smtClean="0"/>
              <a:t>Grivola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FIUME: Dora Baltea.</a:t>
            </a:r>
          </a:p>
          <a:p>
            <a:pPr marL="0" indent="0">
              <a:buNone/>
            </a:pPr>
            <a:r>
              <a:rPr lang="it-IT" dirty="0" smtClean="0"/>
              <a:t>PARCHI NAZIONALI: Parco Nazionale del Gran Paradiso.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122" name="Picture 2" descr="C:\Users\Postazione20\Pictures\Monte_Bianco_dal_Dome_de_Gouter_con_indicazion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429000"/>
            <a:ext cx="3911678" cy="3254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ostazione20\Pictures\1332416978649_paradis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427820" cy="32541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4006662"/>
      </p:ext>
    </p:extLst>
  </p:cSld>
  <p:clrMapOvr>
    <a:masterClrMapping/>
  </p:clrMapOvr>
  <p:transition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PIATTI  E DOLCI TIPICI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>
            <a:solidFill>
              <a:schemeClr val="bg2"/>
            </a:solidFill>
          </a:ln>
        </p:spPr>
        <p:txBody>
          <a:bodyPr>
            <a:normAutofit lnSpcReduction="10000"/>
          </a:bodyPr>
          <a:lstStyle/>
          <a:p>
            <a:r>
              <a:rPr lang="it-IT" sz="2000" dirty="0"/>
              <a:t>S</a:t>
            </a:r>
            <a:r>
              <a:rPr lang="it-IT" sz="2000" dirty="0" smtClean="0"/>
              <a:t>formato di patate; zuppa Valdostana a base di carne, con cavoli e fontina, insaporita da fettine di pane imburrate.</a:t>
            </a:r>
          </a:p>
          <a:p>
            <a:r>
              <a:rPr lang="it-IT" sz="2000" dirty="0" smtClean="0"/>
              <a:t>Zuppa di castagne.</a:t>
            </a:r>
          </a:p>
          <a:p>
            <a:r>
              <a:rPr lang="it-IT" sz="2000" dirty="0" smtClean="0"/>
              <a:t>Polenta al forno, con sugo di lepre o cinghiale, oppure condita con il burro.</a:t>
            </a:r>
          </a:p>
          <a:p>
            <a:r>
              <a:rPr lang="it-IT" sz="2000" dirty="0" smtClean="0"/>
              <a:t>Carbonale: carne rosolate al vino rosso, immancabile la  Fontina.</a:t>
            </a:r>
          </a:p>
          <a:p>
            <a:r>
              <a:rPr lang="it-IT" sz="2000" dirty="0" smtClean="0"/>
              <a:t>Capriolo alla Valdostana, cucinato con panna liquida e ginepro, insieme a  timo e pepe nero.</a:t>
            </a:r>
          </a:p>
          <a:p>
            <a:r>
              <a:rPr lang="it-IT" sz="2000" dirty="0" smtClean="0"/>
              <a:t>Fonduta di formaggi.</a:t>
            </a:r>
          </a:p>
          <a:p>
            <a:r>
              <a:rPr lang="it-IT" sz="2000" dirty="0" smtClean="0"/>
              <a:t>Dolci: BLANC MANGER con panna e zucchero; MONT BLANC con castagne e cacao ed una montagna di panna montata. Crostata ai frutti di bosco, mirtilli e lamponi.</a:t>
            </a:r>
          </a:p>
          <a:p>
            <a:r>
              <a:rPr lang="it-IT" sz="2000" dirty="0" smtClean="0"/>
              <a:t>Tegole </a:t>
            </a:r>
            <a:r>
              <a:rPr lang="it-IT" sz="2000" dirty="0" err="1" smtClean="0"/>
              <a:t>D’Aosta</a:t>
            </a:r>
            <a:r>
              <a:rPr lang="it-IT" sz="2000" dirty="0" smtClean="0"/>
              <a:t> , biscotti di mandorle e nocciole , cotte su ripiani curvi per dare le forme delle tegole. </a:t>
            </a:r>
          </a:p>
          <a:p>
            <a:endParaRPr lang="it-IT" dirty="0"/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="" xmlns:p14="http://schemas.microsoft.com/office/powerpoint/2010/main" val="2851177361"/>
      </p:ext>
    </p:extLst>
  </p:cSld>
  <p:clrMapOvr>
    <a:masterClrMapping/>
  </p:clrMapOvr>
  <p:transition>
    <p:split dir="in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rodotti-tipici-valle-d-aos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802242" cy="2448273"/>
          </a:xfrm>
          <a:prstGeom prst="rect">
            <a:avLst/>
          </a:prstGeom>
          <a:noFill/>
        </p:spPr>
      </p:pic>
      <p:pic>
        <p:nvPicPr>
          <p:cNvPr id="1027" name="Picture 3" descr="F:\Ricette-di-Natale-la-Carbonade-della-Valle-d’Aos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1728" y="332656"/>
            <a:ext cx="3812188" cy="2592288"/>
          </a:xfrm>
          <a:prstGeom prst="rect">
            <a:avLst/>
          </a:prstGeom>
          <a:noFill/>
        </p:spPr>
      </p:pic>
      <p:pic>
        <p:nvPicPr>
          <p:cNvPr id="1028" name="Picture 4" descr="F:\25qzxx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429000"/>
            <a:ext cx="3840427" cy="2880320"/>
          </a:xfrm>
          <a:prstGeom prst="rect">
            <a:avLst/>
          </a:prstGeom>
          <a:noFill/>
        </p:spPr>
      </p:pic>
      <p:pic>
        <p:nvPicPr>
          <p:cNvPr id="1029" name="Picture 5" descr="F: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62592" y="3356992"/>
            <a:ext cx="4091680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3592388"/>
      </p:ext>
    </p:extLst>
  </p:cSld>
  <p:clrMapOvr>
    <a:masterClrMapping/>
  </p:clrMapOvr>
  <p:transition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orta-blanc-man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810000" cy="2914650"/>
          </a:xfrm>
          <a:prstGeom prst="rect">
            <a:avLst/>
          </a:prstGeom>
          <a:noFill/>
        </p:spPr>
      </p:pic>
      <p:pic>
        <p:nvPicPr>
          <p:cNvPr id="2051" name="Picture 3" descr="F:\close-up-web-188011_2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4664"/>
            <a:ext cx="4365104" cy="3091948"/>
          </a:xfrm>
          <a:prstGeom prst="rect">
            <a:avLst/>
          </a:prstGeom>
          <a:noFill/>
        </p:spPr>
      </p:pic>
      <p:pic>
        <p:nvPicPr>
          <p:cNvPr id="2052" name="Picture 4" descr="F:\tegole d'aosta dol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3312368" cy="2481079"/>
          </a:xfrm>
          <a:prstGeom prst="rect">
            <a:avLst/>
          </a:prstGeom>
          <a:noFill/>
        </p:spPr>
      </p:pic>
      <p:pic>
        <p:nvPicPr>
          <p:cNvPr id="2053" name="Picture 5" descr="F:\blanc-mang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71703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548680"/>
            <a:ext cx="86409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400" dirty="0" smtClean="0"/>
          </a:p>
          <a:p>
            <a:pPr algn="ctr"/>
            <a:endParaRPr lang="it-IT" sz="4400" dirty="0" smtClean="0"/>
          </a:p>
          <a:p>
            <a:pPr algn="ctr"/>
            <a:r>
              <a:rPr lang="it-IT" sz="4400" dirty="0" smtClean="0"/>
              <a:t>ALESSANDRO COLOSI</a:t>
            </a:r>
          </a:p>
          <a:p>
            <a:pPr algn="ctr"/>
            <a:r>
              <a:rPr lang="it-IT" sz="4400" dirty="0" smtClean="0"/>
              <a:t>CLASSE 1A</a:t>
            </a:r>
          </a:p>
          <a:p>
            <a:pPr algn="ctr"/>
            <a:r>
              <a:rPr lang="it-IT" sz="4400" dirty="0" smtClean="0"/>
              <a:t>A.S.2015-2016</a:t>
            </a:r>
          </a:p>
          <a:p>
            <a:pPr algn="ctr"/>
            <a:endParaRPr lang="it-IT" sz="4400" dirty="0"/>
          </a:p>
        </p:txBody>
      </p:sp>
    </p:spTree>
  </p:cSld>
  <p:clrMapOvr>
    <a:masterClrMapping/>
  </p:clrMapOvr>
  <p:transition>
    <p:checker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alassi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</TotalTime>
  <Words>191</Words>
  <Application>Microsoft Office PowerPoint</Application>
  <PresentationFormat>Presentazione su schermo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Equinozio</vt:lpstr>
      <vt:lpstr>VALLE D’AOSTA  </vt:lpstr>
      <vt:lpstr>Diapositiva 2</vt:lpstr>
      <vt:lpstr>CAPOLUOGO DI  REGIONE:AOSTA</vt:lpstr>
      <vt:lpstr>Diapositiva 4</vt:lpstr>
      <vt:lpstr>Diapositiva 5</vt:lpstr>
      <vt:lpstr>PIATTI  E DOLCI TIPICI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VALLE D’AOSTA  </dc:title>
  <dc:creator>Postazione20</dc:creator>
  <cp:lastModifiedBy>Angela</cp:lastModifiedBy>
  <cp:revision>28</cp:revision>
  <dcterms:created xsi:type="dcterms:W3CDTF">2016-04-22T08:25:45Z</dcterms:created>
  <dcterms:modified xsi:type="dcterms:W3CDTF">2016-06-15T21:00:00Z</dcterms:modified>
</cp:coreProperties>
</file>