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455" autoAdjust="0"/>
  </p:normalViewPr>
  <p:slideViewPr>
    <p:cSldViewPr>
      <p:cViewPr varScale="1">
        <p:scale>
          <a:sx n="70" d="100"/>
          <a:sy n="70" d="100"/>
        </p:scale>
        <p:origin x="-137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dLbl>
              <c:idx val="0"/>
              <c:layout/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elete val="1"/>
            <c:spPr>
              <a:noFill/>
              <a:ln>
                <a:noFill/>
              </a:ln>
              <a:effectLst/>
            </c:spPr>
            <c:extLst>
              <c:ext xmlns:c15="http://schemas.microsoft.com/office/drawing/2012/chart" uri="{CE6537A1-D6FC-4f65-9D91-7224C49458BB}"/>
            </c:extLst>
          </c:dLbls>
          <c:cat>
            <c:strRef>
              <c:f>Foglio1!$A$2:$A$5</c:f>
              <c:strCache>
                <c:ptCount val="4"/>
                <c:pt idx="0">
                  <c:v>1° trim.</c:v>
                </c:pt>
                <c:pt idx="1">
                  <c:v>2° trim.</c:v>
                </c:pt>
                <c:pt idx="2">
                  <c:v>3° trim.</c:v>
                </c:pt>
                <c:pt idx="3">
                  <c:v>4° trim.</c:v>
                </c:pt>
              </c:strCache>
            </c:strRef>
          </c:cat>
          <c:val>
            <c:numRef>
              <c:f>Foglio1!$B$2:$B$5</c:f>
              <c:numCache>
                <c:formatCode>0%</c:formatCode>
                <c:ptCount val="4"/>
                <c:pt idx="0">
                  <c:v>4.0000000000000008E-2</c:v>
                </c:pt>
                <c:pt idx="1">
                  <c:v>9.0000000000000024E-2</c:v>
                </c:pt>
                <c:pt idx="2">
                  <c:v>0.22000000000000003</c:v>
                </c:pt>
                <c:pt idx="3">
                  <c:v>0.65000000000000013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7280B6-E8A9-41DC-A36F-5E5941C9640B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0F0AC3-0C66-4CB4-80C3-C0E01B132AAB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7323098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0F0AC3-0C66-4CB4-80C3-C0E01B132AAB}" type="slidenum">
              <a:rPr lang="it-IT" smtClean="0"/>
              <a:pPr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7087515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63189-D3A3-40C0-8149-E4C20DE4C0F1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0A6EC-6157-4283-B5F7-CB1805AB5250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1656091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63189-D3A3-40C0-8149-E4C20DE4C0F1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0A6EC-6157-4283-B5F7-CB1805AB5250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8909318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63189-D3A3-40C0-8149-E4C20DE4C0F1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0A6EC-6157-4283-B5F7-CB1805AB5250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0866350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63189-D3A3-40C0-8149-E4C20DE4C0F1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0A6EC-6157-4283-B5F7-CB1805AB5250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933867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63189-D3A3-40C0-8149-E4C20DE4C0F1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0A6EC-6157-4283-B5F7-CB1805AB5250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28673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63189-D3A3-40C0-8149-E4C20DE4C0F1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0A6EC-6157-4283-B5F7-CB1805AB5250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7791185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63189-D3A3-40C0-8149-E4C20DE4C0F1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0A6EC-6157-4283-B5F7-CB1805AB5250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2745627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63189-D3A3-40C0-8149-E4C20DE4C0F1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0A6EC-6157-4283-B5F7-CB1805AB5250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41306615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63189-D3A3-40C0-8149-E4C20DE4C0F1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0A6EC-6157-4283-B5F7-CB1805AB5250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4423252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63189-D3A3-40C0-8149-E4C20DE4C0F1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0A6EC-6157-4283-B5F7-CB1805AB5250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713835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63189-D3A3-40C0-8149-E4C20DE4C0F1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0A6EC-6157-4283-B5F7-CB1805AB5250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056251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163189-D3A3-40C0-8149-E4C20DE4C0F1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20A6EC-6157-4283-B5F7-CB1805AB5250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998639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395536" y="332656"/>
            <a:ext cx="7772400" cy="3024336"/>
          </a:xfrm>
        </p:spPr>
        <p:txBody>
          <a:bodyPr>
            <a:noAutofit/>
          </a:bodyPr>
          <a:lstStyle/>
          <a:p>
            <a:r>
              <a:rPr lang="it-IT" sz="9600" dirty="0" smtClean="0"/>
              <a:t>Liguria</a:t>
            </a:r>
            <a:endParaRPr lang="it-IT" sz="9600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2636912"/>
            <a:ext cx="6400800" cy="1080120"/>
          </a:xfrm>
        </p:spPr>
        <p:txBody>
          <a:bodyPr/>
          <a:lstStyle/>
          <a:p>
            <a:r>
              <a:rPr lang="it-IT" dirty="0" smtClean="0"/>
              <a:t>Regione a statuto ordinario</a:t>
            </a:r>
            <a:endParaRPr lang="it-IT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645024"/>
            <a:ext cx="5715000" cy="300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12463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Parchi Nazionali e lingue parlate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Il Parco Nazionale che possiede la Liguria è uno solo: il Parco Nazionale delle Cinque Terre e le lingue parlate sono l’ italiano e il loro dialetto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4237508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Principali attività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Le principali attività che si praticano in Liguria sono il commercio marittimo e la cantieristica navale</a:t>
            </a:r>
            <a:endParaRPr lang="it-IT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63750" y="2924944"/>
            <a:ext cx="5715000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397302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Caratteristiche della regione 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Le principali caratteristiche della </a:t>
            </a:r>
            <a:r>
              <a:rPr lang="it-IT" dirty="0"/>
              <a:t>L</a:t>
            </a:r>
            <a:r>
              <a:rPr lang="it-IT" dirty="0" smtClean="0"/>
              <a:t>iguria sono il pesto e l’ acquario di Genova 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33726" y="2636912"/>
            <a:ext cx="4176464" cy="367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2852936"/>
            <a:ext cx="4176464" cy="3429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387693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it-IT" dirty="0" smtClean="0"/>
              <a:t>                             </a:t>
            </a:r>
            <a:r>
              <a:rPr lang="it-IT" sz="9600" dirty="0" smtClean="0"/>
              <a:t>FINE   </a:t>
            </a:r>
          </a:p>
          <a:p>
            <a:pPr marL="0" indent="0">
              <a:buNone/>
            </a:pPr>
            <a:r>
              <a:rPr lang="it-IT" sz="9600" dirty="0"/>
              <a:t> </a:t>
            </a:r>
            <a:r>
              <a:rPr lang="it-IT" sz="9600" dirty="0" smtClean="0"/>
              <a:t>                    </a:t>
            </a:r>
          </a:p>
          <a:p>
            <a:pPr marL="0" indent="0">
              <a:buNone/>
            </a:pPr>
            <a:r>
              <a:rPr lang="it-IT" sz="9600" dirty="0"/>
              <a:t> </a:t>
            </a:r>
            <a:r>
              <a:rPr lang="it-IT" sz="9600" dirty="0" smtClean="0"/>
              <a:t>              </a:t>
            </a:r>
            <a:r>
              <a:rPr lang="it-IT" dirty="0" smtClean="0"/>
              <a:t>CAROLA GAROZZO 1^ A</a:t>
            </a:r>
          </a:p>
          <a:p>
            <a:pPr marL="0" indent="0">
              <a:buNone/>
            </a:pPr>
            <a:r>
              <a:rPr lang="it-IT" smtClean="0"/>
              <a:t>                                                                     2015/2016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1820402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Confini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A nord confina con il Piemonte</a:t>
            </a:r>
          </a:p>
          <a:p>
            <a:r>
              <a:rPr lang="it-IT" dirty="0" smtClean="0"/>
              <a:t>A sud confina con il Mar Ligure</a:t>
            </a:r>
          </a:p>
          <a:p>
            <a:r>
              <a:rPr lang="it-IT" dirty="0" smtClean="0"/>
              <a:t>A est confina con la Toscana e l’Emilia-Romagna</a:t>
            </a:r>
          </a:p>
          <a:p>
            <a:r>
              <a:rPr lang="it-IT" dirty="0" smtClean="0"/>
              <a:t>A ovest confina con la Francia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729942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Capoluogo e Province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Il capoluogo di regione è Genova</a:t>
            </a:r>
          </a:p>
          <a:p>
            <a:r>
              <a:rPr lang="it-IT" dirty="0" smtClean="0"/>
              <a:t>Le sue province sono: Imperia , Savona e La Spezia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1841262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Il territorio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Il suo territorio è formato dal 65,1% di montagna e dal 34,9% di collina</a:t>
            </a:r>
            <a:endParaRPr lang="it-IT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4344" y="2858616"/>
            <a:ext cx="3611810" cy="36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217139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Montagne, Fiumi, Mari e Golfi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La Liguria possiede solo due catene montuose: le Alpi Marittime e l’Appennino ligure.</a:t>
            </a:r>
          </a:p>
          <a:p>
            <a:r>
              <a:rPr lang="it-IT" dirty="0" smtClean="0"/>
              <a:t>I fiumi più importanti sono: il </a:t>
            </a:r>
            <a:r>
              <a:rPr lang="it-IT" dirty="0" smtClean="0"/>
              <a:t>Po</a:t>
            </a:r>
            <a:r>
              <a:rPr lang="it-IT" dirty="0" smtClean="0"/>
              <a:t>,</a:t>
            </a:r>
            <a:r>
              <a:rPr lang="it-IT" dirty="0" smtClean="0"/>
              <a:t> </a:t>
            </a:r>
            <a:r>
              <a:rPr lang="it-IT" dirty="0" smtClean="0"/>
              <a:t>che nasce dal </a:t>
            </a:r>
            <a:r>
              <a:rPr lang="it-IT" dirty="0" smtClean="0"/>
              <a:t>Monviso in Piemonte; </a:t>
            </a:r>
            <a:r>
              <a:rPr lang="it-IT" dirty="0"/>
              <a:t>B</a:t>
            </a:r>
            <a:r>
              <a:rPr lang="it-IT" dirty="0" smtClean="0"/>
              <a:t>ormida, Trebbia e Scrivia</a:t>
            </a:r>
          </a:p>
          <a:p>
            <a:r>
              <a:rPr lang="it-IT" dirty="0" smtClean="0"/>
              <a:t>L’ unico mare che la Liguria possiede è il Mar Ligure che comprende anche il Golfo di Genova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2064764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Tipi di Coste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La Liguria ha le coste alte e rocciose con piccole spiagge sabbiose e ghiaiose con poche insenature. La parte di costa tra Genova e La Spezia si chiama Riviera di </a:t>
            </a:r>
            <a:r>
              <a:rPr lang="it-IT" dirty="0" smtClean="0"/>
              <a:t>Levante</a:t>
            </a:r>
            <a:r>
              <a:rPr lang="it-IT" dirty="0" smtClean="0"/>
              <a:t>, mentre quella tra Genova e Ventimiglia si chiama Riviera di Ponente</a:t>
            </a:r>
            <a:endParaRPr lang="it-IT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39952" y="4149079"/>
            <a:ext cx="4762500" cy="2708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981846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ECONOMIA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Il settore primario è specializzato nella produzione di cereali, ortaggi, olio, uva da vino e fiori, soprattutto nella zona di Sanremo</a:t>
            </a:r>
          </a:p>
          <a:p>
            <a:r>
              <a:rPr lang="it-IT" dirty="0" smtClean="0"/>
              <a:t>Il settore secondario comprende le aziende alimentari, tessili </a:t>
            </a:r>
            <a:r>
              <a:rPr lang="it-IT" dirty="0" err="1" smtClean="0"/>
              <a:t>ecc</a:t>
            </a:r>
            <a:r>
              <a:rPr lang="it-IT" dirty="0" smtClean="0"/>
              <a:t>…</a:t>
            </a:r>
          </a:p>
          <a:p>
            <a:r>
              <a:rPr lang="it-IT" dirty="0" smtClean="0"/>
              <a:t>Il settore terziario si occupa, invece, di industrie, commercio e turismo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3345319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363272" cy="5400600"/>
          </a:xfrm>
        </p:spPr>
        <p:txBody>
          <a:bodyPr>
            <a:normAutofit/>
          </a:bodyPr>
          <a:lstStyle/>
          <a:p>
            <a:pPr algn="l"/>
            <a:r>
              <a:rPr lang="it-IT" dirty="0" smtClean="0"/>
              <a:t>                       GRAFICO</a:t>
            </a:r>
            <a:br>
              <a:rPr lang="it-IT" dirty="0" smtClean="0"/>
            </a:br>
            <a:r>
              <a:rPr lang="it-IT" dirty="0" smtClean="0"/>
              <a:t>settore primario 4%</a:t>
            </a:r>
            <a:br>
              <a:rPr lang="it-IT" dirty="0" smtClean="0"/>
            </a:br>
            <a:r>
              <a:rPr lang="it-IT" dirty="0" smtClean="0"/>
              <a:t>settore secondario 22%</a:t>
            </a:r>
            <a:br>
              <a:rPr lang="it-IT" dirty="0" smtClean="0"/>
            </a:br>
            <a:r>
              <a:rPr lang="it-IT" dirty="0" smtClean="0"/>
              <a:t>settore terziario 65%</a:t>
            </a:r>
            <a:br>
              <a:rPr lang="it-IT" dirty="0" smtClean="0"/>
            </a:br>
            <a:r>
              <a:rPr lang="it-IT" dirty="0" smtClean="0"/>
              <a:t>disoccupati 9%</a:t>
            </a:r>
            <a:endParaRPr lang="it-IT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792441213"/>
              </p:ext>
            </p:extLst>
          </p:nvPr>
        </p:nvGraphicFramePr>
        <p:xfrm>
          <a:off x="5292080" y="1772816"/>
          <a:ext cx="3682752" cy="45693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065557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Turismo e vie di comunicazione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Il turismo è favorito dalla bellezza dei paesaggi, dal clima mite e dalle varie vie di comunicazione: le strade, le autostrade, i porti, in particolare quello di Genova, gli </a:t>
            </a:r>
            <a:r>
              <a:rPr lang="it-IT" dirty="0" err="1" smtClean="0"/>
              <a:t>aereoporti</a:t>
            </a:r>
            <a:r>
              <a:rPr lang="it-IT" dirty="0" smtClean="0"/>
              <a:t> e le ferrovie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3407374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366</Words>
  <Application>Microsoft Office PowerPoint</Application>
  <PresentationFormat>Presentazione su schermo (4:3)</PresentationFormat>
  <Paragraphs>40</Paragraphs>
  <Slides>13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13</vt:i4>
      </vt:variant>
    </vt:vector>
  </HeadingPairs>
  <TitlesOfParts>
    <vt:vector size="14" baseType="lpstr">
      <vt:lpstr>Tema di Office</vt:lpstr>
      <vt:lpstr>Liguria</vt:lpstr>
      <vt:lpstr>Confini</vt:lpstr>
      <vt:lpstr>Capoluogo e Province</vt:lpstr>
      <vt:lpstr>Il territorio</vt:lpstr>
      <vt:lpstr>Montagne, Fiumi, Mari e Golfi</vt:lpstr>
      <vt:lpstr>Tipi di Coste</vt:lpstr>
      <vt:lpstr>ECONOMIA</vt:lpstr>
      <vt:lpstr>                       GRAFICO settore primario 4% settore secondario 22% settore terziario 65% disoccupati 9%</vt:lpstr>
      <vt:lpstr>Turismo e vie di comunicazione</vt:lpstr>
      <vt:lpstr>Parchi Nazionali e lingue parlate</vt:lpstr>
      <vt:lpstr>Principali attività</vt:lpstr>
      <vt:lpstr>Caratteristiche della regione </vt:lpstr>
      <vt:lpstr>Diapositiva 13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Liguria</dc:title>
  <dc:creator>mariella privitera</dc:creator>
  <cp:lastModifiedBy>Angela</cp:lastModifiedBy>
  <cp:revision>10</cp:revision>
  <dcterms:created xsi:type="dcterms:W3CDTF">2016-04-26T16:31:17Z</dcterms:created>
  <dcterms:modified xsi:type="dcterms:W3CDTF">2016-06-15T20:44:27Z</dcterms:modified>
</cp:coreProperties>
</file>