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62" r:id="rId4"/>
    <p:sldId id="259" r:id="rId5"/>
    <p:sldId id="260" r:id="rId6"/>
    <p:sldId id="263" r:id="rId7"/>
    <p:sldId id="271" r:id="rId8"/>
    <p:sldId id="265" r:id="rId9"/>
    <p:sldId id="266" r:id="rId10"/>
    <p:sldId id="267" r:id="rId11"/>
    <p:sldId id="268" r:id="rId12"/>
    <p:sldId id="269" r:id="rId13"/>
    <p:sldId id="272" r:id="rId14"/>
    <p:sldId id="270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229" autoAdjust="0"/>
  </p:normalViewPr>
  <p:slideViewPr>
    <p:cSldViewPr>
      <p:cViewPr varScale="1">
        <p:scale>
          <a:sx n="63" d="100"/>
          <a:sy n="63" d="100"/>
        </p:scale>
        <p:origin x="7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6B286-8A78-4438-9297-F8B388E356FE}" type="datetimeFigureOut">
              <a:rPr lang="it-IT" smtClean="0"/>
              <a:t>07/05/2016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D53F3-2308-4FD6-8FAB-5437C1C87D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425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D53F3-2308-4FD6-8FAB-5437C1C87D38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395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D53F3-2308-4FD6-8FAB-5437C1C87D38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71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4D562-8972-491A-9BD7-B1BBCD948843}" type="datetimeFigureOut">
              <a:rPr lang="it-IT" smtClean="0"/>
              <a:pPr/>
              <a:t>07/05/2016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AA5F0-EA82-42B1-B8A0-10A4E8C8208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rgbClr val="FF0000"/>
                </a:solidFill>
              </a:rPr>
              <a:t>IL MOLISE</a:t>
            </a:r>
            <a:endParaRPr lang="it-IT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797" y="1600200"/>
            <a:ext cx="346940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16881"/>
            <a:ext cx="4038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Connettore 2 10"/>
          <p:cNvCxnSpPr>
            <a:stCxn id="1026" idx="1"/>
          </p:cNvCxnSpPr>
          <p:nvPr/>
        </p:nvCxnSpPr>
        <p:spPr>
          <a:xfrm flipV="1">
            <a:off x="741797" y="3861048"/>
            <a:ext cx="2246027" cy="2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PARCHI NAZIONALI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Parco Nazionale d’Abruzzo</a:t>
            </a:r>
            <a:endParaRPr lang="it-IT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56791"/>
          </a:xfrm>
        </p:spPr>
        <p:txBody>
          <a:bodyPr/>
          <a:lstStyle/>
          <a:p>
            <a:r>
              <a:rPr lang="it-IT" dirty="0" smtClean="0"/>
              <a:t>MORFOLOGIA DEL TERRITORIO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7704856" cy="4680520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Montagne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La Meta, M.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Capraro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M. Mauro</a:t>
            </a: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Colline</a:t>
            </a: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Pianure</a:t>
            </a: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Fiumi = Volturno,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Sangro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Trigno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Biferno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Fortore</a:t>
            </a: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Laghi = Lago di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Guardialfiera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Occhito</a:t>
            </a:r>
            <a:endParaRPr lang="it-IT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Mari = Mar Adriatico</a:t>
            </a:r>
          </a:p>
          <a:p>
            <a:endParaRPr lang="it-IT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it-IT" dirty="0" smtClean="0"/>
              <a:t>La </a:t>
            </a:r>
            <a:r>
              <a:rPr lang="it-IT" dirty="0" err="1"/>
              <a:t>C</a:t>
            </a:r>
            <a:r>
              <a:rPr lang="it-IT" dirty="0" err="1" smtClean="0"/>
              <a:t>arrese</a:t>
            </a:r>
            <a:r>
              <a:rPr lang="it-IT" dirty="0" smtClean="0"/>
              <a:t> è una festa (prima considerata un rito propiziatorio per i futuri raccolti) in cui gareggiano dei carri decorati con i fiori trainati da buoi.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it-IT" dirty="0" smtClean="0"/>
              <a:t>Il Molise,diventato regione nel 1963, è la seconda regione più piccola dopo la Valle d’Aosta. </a:t>
            </a:r>
            <a:br>
              <a:rPr lang="it-IT" dirty="0" smtClean="0"/>
            </a:br>
            <a:r>
              <a:rPr lang="it-IT" dirty="0" smtClean="0"/>
              <a:t>Dal punto di vista geologico è una regione molto fragile perché sismica.</a:t>
            </a:r>
            <a:br>
              <a:rPr lang="it-IT" dirty="0" smtClean="0"/>
            </a:br>
            <a:r>
              <a:rPr lang="it-IT" dirty="0" smtClean="0"/>
              <a:t>Ha una bassa densità di popolazione.</a:t>
            </a:r>
            <a:endParaRPr lang="it-IT" dirty="0"/>
          </a:p>
        </p:txBody>
      </p:sp>
      <p:cxnSp>
        <p:nvCxnSpPr>
          <p:cNvPr id="10" name="Connettore 1 9"/>
          <p:cNvCxnSpPr/>
          <p:nvPr/>
        </p:nvCxnSpPr>
        <p:spPr>
          <a:xfrm>
            <a:off x="1403648" y="263691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3707904" y="5229200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3275856" y="3861048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>
            <a:off x="1331640" y="2492896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2987824" y="1844824"/>
            <a:ext cx="50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it-IT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FINE</a:t>
            </a:r>
            <a:r>
              <a:rPr lang="it-IT" sz="7200" dirty="0" smtClean="0">
                <a:solidFill>
                  <a:srgbClr val="00B0F0"/>
                </a:solidFill>
              </a:rPr>
              <a:t/>
            </a:r>
            <a:br>
              <a:rPr lang="it-IT" sz="7200" dirty="0" smtClean="0">
                <a:solidFill>
                  <a:srgbClr val="00B0F0"/>
                </a:solidFill>
              </a:rPr>
            </a:br>
            <a:r>
              <a:rPr lang="it-IT" sz="7200" dirty="0" smtClean="0">
                <a:solidFill>
                  <a:srgbClr val="00B050"/>
                </a:solidFill>
              </a:rPr>
              <a:t>REALIZZATO </a:t>
            </a:r>
            <a:r>
              <a:rPr lang="it-IT" sz="7200" dirty="0" smtClean="0">
                <a:solidFill>
                  <a:srgbClr val="00B0F0"/>
                </a:solidFill>
              </a:rPr>
              <a:t>DA</a:t>
            </a:r>
            <a:r>
              <a:rPr lang="it-IT" sz="7200" dirty="0" smtClean="0">
                <a:solidFill>
                  <a:srgbClr val="0070C0"/>
                </a:solidFill>
              </a:rPr>
              <a:t/>
            </a:r>
            <a:br>
              <a:rPr lang="it-IT" sz="7200" dirty="0" smtClean="0">
                <a:solidFill>
                  <a:srgbClr val="0070C0"/>
                </a:solidFill>
              </a:rPr>
            </a:br>
            <a:r>
              <a:rPr lang="it-IT" sz="7200" dirty="0" smtClean="0">
                <a:solidFill>
                  <a:srgbClr val="FF0000"/>
                </a:solidFill>
              </a:rPr>
              <a:t>GIORDANA </a:t>
            </a:r>
            <a:r>
              <a:rPr lang="it-IT" sz="7200" dirty="0" smtClean="0">
                <a:solidFill>
                  <a:schemeClr val="accent6"/>
                </a:solidFill>
              </a:rPr>
              <a:t>RUSSO</a:t>
            </a:r>
            <a:br>
              <a:rPr lang="it-IT" sz="7200" dirty="0" smtClean="0">
                <a:solidFill>
                  <a:schemeClr val="accent6"/>
                </a:solidFill>
              </a:rPr>
            </a:br>
            <a:r>
              <a:rPr lang="it-IT" sz="7200" dirty="0" smtClean="0">
                <a:solidFill>
                  <a:schemeClr val="accent6"/>
                </a:solidFill>
              </a:rPr>
              <a:t>CLASSE: </a:t>
            </a:r>
            <a:r>
              <a:rPr lang="it-IT" sz="7200" dirty="0" smtClean="0">
                <a:solidFill>
                  <a:srgbClr val="7030A0"/>
                </a:solidFill>
              </a:rPr>
              <a:t>1</a:t>
            </a:r>
            <a:r>
              <a:rPr lang="it-IT" sz="7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°A</a:t>
            </a:r>
            <a:r>
              <a:rPr lang="it-IT" sz="7200" dirty="0" smtClean="0">
                <a:solidFill>
                  <a:schemeClr val="accent4"/>
                </a:solidFill>
              </a:rPr>
              <a:t/>
            </a:r>
            <a:br>
              <a:rPr lang="it-IT" sz="7200" dirty="0" smtClean="0">
                <a:solidFill>
                  <a:schemeClr val="accent4"/>
                </a:solidFill>
              </a:rPr>
            </a:br>
            <a:r>
              <a:rPr lang="it-IT" sz="7200" dirty="0" smtClean="0">
                <a:solidFill>
                  <a:schemeClr val="accent4"/>
                </a:solidFill>
              </a:rPr>
              <a:t> ANNO SCOLASTICO:                     2015\2016</a:t>
            </a:r>
            <a:endParaRPr lang="it-IT" sz="7200" dirty="0">
              <a:solidFill>
                <a:srgbClr val="FF0000"/>
              </a:solidFill>
            </a:endParaRPr>
          </a:p>
        </p:txBody>
      </p:sp>
      <p:sp>
        <p:nvSpPr>
          <p:cNvPr id="3" name="Parentesi graffa aperta 2"/>
          <p:cNvSpPr/>
          <p:nvPr/>
        </p:nvSpPr>
        <p:spPr>
          <a:xfrm>
            <a:off x="-3204864" y="6237312"/>
            <a:ext cx="360040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642194"/>
          </a:xfrm>
        </p:spPr>
        <p:txBody>
          <a:bodyPr>
            <a:normAutofit/>
          </a:bodyPr>
          <a:lstStyle/>
          <a:p>
            <a:r>
              <a:rPr lang="it-IT" sz="2800" dirty="0" smtClean="0"/>
              <a:t>PROVINCIE              CAPOLUOGO</a:t>
            </a:r>
            <a:endParaRPr lang="it-IT" sz="2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Isernia                       Campobasso</a:t>
            </a:r>
            <a:endParaRPr lang="it-IT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976" b="2976"/>
          <a:stretch>
            <a:fillRect/>
          </a:stretch>
        </p:blipFill>
        <p:spPr bwMode="auto">
          <a:xfrm>
            <a:off x="1403648" y="404664"/>
            <a:ext cx="62646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 smtClean="0"/>
              <a:t>CONFINI</a:t>
            </a:r>
            <a:endParaRPr lang="it-IT" sz="4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N E = Mar Adriatico</a:t>
            </a:r>
          </a:p>
          <a:p>
            <a:r>
              <a:rPr lang="it-IT" sz="2800" dirty="0" smtClean="0"/>
              <a:t>N O = Abruzzo</a:t>
            </a:r>
          </a:p>
          <a:p>
            <a:r>
              <a:rPr lang="it-IT" sz="2800" dirty="0" smtClean="0"/>
              <a:t>S = Campania</a:t>
            </a:r>
          </a:p>
          <a:p>
            <a:r>
              <a:rPr lang="it-IT" sz="2800" dirty="0" smtClean="0"/>
              <a:t>E = Puglia</a:t>
            </a:r>
          </a:p>
          <a:p>
            <a:r>
              <a:rPr lang="it-IT" sz="2800" dirty="0" smtClean="0"/>
              <a:t>O = Lazio</a:t>
            </a:r>
            <a:endParaRPr lang="it-IT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0"/>
            <a:ext cx="5364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692696"/>
            <a:ext cx="6400800" cy="4946104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ZONA = Italia Centrale</a:t>
            </a:r>
            <a:endParaRPr lang="it-IT" sz="4000" dirty="0" smtClean="0"/>
          </a:p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SUPERFICIE = 4.438 Kmq</a:t>
            </a:r>
          </a:p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POPOLAZIONE = 320.074 abitanti circa</a:t>
            </a:r>
          </a:p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PIL REGIONALE = 5.600 milioni di euro</a:t>
            </a:r>
          </a:p>
          <a:p>
            <a:r>
              <a:rPr lang="it-IT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PIL PRO CAPITE = 20.173 euro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6000" dirty="0" smtClean="0"/>
              <a:t>ECONOMIA</a:t>
            </a:r>
            <a:endParaRPr lang="it-IT" sz="6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23529" y="1600200"/>
          <a:ext cx="8568951" cy="4709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SETTORE</a:t>
                      </a:r>
                      <a:r>
                        <a:rPr lang="it-IT" baseline="0" dirty="0" smtClean="0"/>
                        <a:t> PRIMARIO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SETTORE SECONDARIO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SETORE TERZIARIO</a:t>
                      </a:r>
                      <a:endParaRPr lang="it-IT" dirty="0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Barbabietole</a:t>
                      </a:r>
                      <a:r>
                        <a:rPr lang="it-IT" baseline="0" dirty="0" smtClean="0"/>
                        <a:t> da zucchero</a:t>
                      </a:r>
                      <a:endParaRPr lang="it-I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Oleifici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Turismo</a:t>
                      </a:r>
                      <a:endParaRPr lang="it-IT" dirty="0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Tabacco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Caseifici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50612">
                <a:tc>
                  <a:txBody>
                    <a:bodyPr/>
                    <a:lstStyle/>
                    <a:p>
                      <a:r>
                        <a:rPr lang="it-IT" dirty="0" smtClean="0"/>
                        <a:t>Girasoli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Pastifici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Uva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Zuccherifici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Ovini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Caprini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1215">
                <a:tc>
                  <a:txBody>
                    <a:bodyPr/>
                    <a:lstStyle/>
                    <a:p>
                      <a:r>
                        <a:rPr lang="it-IT" dirty="0" smtClean="0"/>
                        <a:t>Pollame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5112568"/>
          </a:xfrm>
        </p:spPr>
        <p:txBody>
          <a:bodyPr>
            <a:noAutofit/>
          </a:bodyPr>
          <a:lstStyle/>
          <a:p>
            <a:r>
              <a:rPr lang="it-IT" sz="5400" cap="none" dirty="0" smtClean="0"/>
              <a:t>Il turismo si è sviluppato nel 1979 quando sono stati ritrovati i resti di un antico insediamento preistorico.</a:t>
            </a:r>
            <a:endParaRPr lang="it-IT" sz="54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/>
              <a:t>IL CLIMA</a:t>
            </a:r>
            <a:br>
              <a:rPr lang="it-IT" sz="3600" dirty="0" smtClean="0"/>
            </a:br>
            <a:r>
              <a:rPr lang="it-IT" sz="3600" dirty="0" smtClean="0"/>
              <a:t>è continentale con inverni freddi ed estati calde</a:t>
            </a:r>
            <a:endParaRPr lang="it-IT" sz="36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ole 4"/>
          <p:cNvSpPr/>
          <p:nvPr/>
        </p:nvSpPr>
        <p:spPr>
          <a:xfrm>
            <a:off x="1691680" y="0"/>
            <a:ext cx="1080120" cy="9087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Nuvola 6"/>
          <p:cNvSpPr/>
          <p:nvPr/>
        </p:nvSpPr>
        <p:spPr>
          <a:xfrm>
            <a:off x="6516216" y="188640"/>
            <a:ext cx="1440160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140968"/>
            <a:ext cx="7772400" cy="2628007"/>
          </a:xfrm>
        </p:spPr>
        <p:txBody>
          <a:bodyPr>
            <a:normAutofit/>
          </a:bodyPr>
          <a:lstStyle/>
          <a:p>
            <a:r>
              <a:rPr lang="it-IT" sz="4400" cap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SS17 è un percorso tortuoso che attraversa tutto il Molise</a:t>
            </a:r>
            <a:endParaRPr lang="it-IT" sz="4400" cap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2160239"/>
          </a:xfrm>
        </p:spPr>
        <p:txBody>
          <a:bodyPr>
            <a:normAutofit fontScale="85000" lnSpcReduction="20000"/>
          </a:bodyPr>
          <a:lstStyle/>
          <a:p>
            <a:r>
              <a:rPr lang="it-IT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VIE </a:t>
            </a:r>
            <a:r>
              <a:rPr lang="it-IT" sz="8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</a:t>
            </a:r>
            <a:endParaRPr lang="it-IT" sz="8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it-IT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COMUNICAZIONE</a:t>
            </a:r>
            <a:endParaRPr lang="it-IT" sz="8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304256"/>
          </a:xfrm>
        </p:spPr>
        <p:txBody>
          <a:bodyPr>
            <a:normAutofit/>
          </a:bodyPr>
          <a:lstStyle/>
          <a:p>
            <a:r>
              <a:rPr lang="it-IT" sz="6000" dirty="0" smtClean="0"/>
              <a:t>LINGUE PARLATE</a:t>
            </a:r>
            <a:endParaRPr lang="it-IT" sz="6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7776864" cy="3096344"/>
          </a:xfrm>
        </p:spPr>
        <p:txBody>
          <a:bodyPr>
            <a:normAutofit/>
          </a:bodyPr>
          <a:lstStyle/>
          <a:p>
            <a:r>
              <a:rPr lang="it-IT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Italiano, Albanese e Croato</a:t>
            </a:r>
            <a:endParaRPr lang="it-IT" sz="6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208</Words>
  <Application>Microsoft Office PowerPoint</Application>
  <PresentationFormat>Presentazione su schermo (4:3)</PresentationFormat>
  <Paragraphs>53</Paragraphs>
  <Slides>14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di Office</vt:lpstr>
      <vt:lpstr>IL MOLISE</vt:lpstr>
      <vt:lpstr>PROVINCIE              CAPOLUOGO</vt:lpstr>
      <vt:lpstr>CONFINI</vt:lpstr>
      <vt:lpstr>Presentazione standard di PowerPoint</vt:lpstr>
      <vt:lpstr>ECONOMIA</vt:lpstr>
      <vt:lpstr>Il turismo si è sviluppato nel 1979 quando sono stati ritrovati i resti di un antico insediamento preistorico.</vt:lpstr>
      <vt:lpstr>IL CLIMA è continentale con inverni freddi ed estati calde</vt:lpstr>
      <vt:lpstr>La SS17 è un percorso tortuoso che attraversa tutto il Molise</vt:lpstr>
      <vt:lpstr>LINGUE PARLATE</vt:lpstr>
      <vt:lpstr>PARCHI NAZIONALI</vt:lpstr>
      <vt:lpstr>MORFOLOGIA DEL TERRITORIO</vt:lpstr>
      <vt:lpstr>La Carrese è una festa (prima considerata un rito propiziatorio per i futuri raccolti) in cui gareggiano dei carri decorati con i fiori trainati da buoi.</vt:lpstr>
      <vt:lpstr>Il Molise,diventato regione nel 1963, è la seconda regione più piccola dopo la Valle d’Aosta.  Dal punto di vista geologico è una regione molto fragile perché sismica. Ha una bassa densità di popolazione.</vt:lpstr>
      <vt:lpstr>FINE REALIZZATO DA GIORDANA RUSSO CLASSE: 1°A  ANNO SCOLASTICO:                     2015\2016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MOLISE</dc:title>
  <dc:creator>user</dc:creator>
  <cp:lastModifiedBy>Utente</cp:lastModifiedBy>
  <cp:revision>24</cp:revision>
  <dcterms:created xsi:type="dcterms:W3CDTF">2016-04-29T14:32:35Z</dcterms:created>
  <dcterms:modified xsi:type="dcterms:W3CDTF">2016-05-07T09:32:25Z</dcterms:modified>
</cp:coreProperties>
</file>